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712" r:id="rId3"/>
    <p:sldId id="1170" r:id="rId5"/>
    <p:sldId id="1171" r:id="rId6"/>
    <p:sldId id="1172" r:id="rId7"/>
    <p:sldId id="1173" r:id="rId8"/>
    <p:sldId id="1174" r:id="rId9"/>
    <p:sldId id="1175" r:id="rId10"/>
    <p:sldId id="718" r:id="rId11"/>
    <p:sldId id="1177" r:id="rId12"/>
    <p:sldId id="1178" r:id="rId13"/>
    <p:sldId id="1130" r:id="rId14"/>
    <p:sldId id="1144" r:id="rId15"/>
    <p:sldId id="1148" r:id="rId16"/>
    <p:sldId id="1149" r:id="rId17"/>
    <p:sldId id="1150" r:id="rId18"/>
    <p:sldId id="1151" r:id="rId19"/>
    <p:sldId id="1154" r:id="rId20"/>
    <p:sldId id="720" r:id="rId21"/>
    <p:sldId id="1179" r:id="rId22"/>
    <p:sldId id="1180" r:id="rId23"/>
    <p:sldId id="1181" r:id="rId24"/>
    <p:sldId id="1182" r:id="rId25"/>
    <p:sldId id="1163" r:id="rId26"/>
    <p:sldId id="1165" r:id="rId27"/>
    <p:sldId id="1166" r:id="rId28"/>
    <p:sldId id="717" r:id="rId29"/>
  </p:sldIdLst>
  <p:sldSz cx="12192000" cy="6858000"/>
  <p:notesSz cx="6858000" cy="9144000"/>
  <p:custDataLst>
    <p:tags r:id="rId34"/>
  </p:custData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415" userDrawn="1">
          <p15:clr>
            <a:srgbClr val="A4A3A4"/>
          </p15:clr>
        </p15:guide>
        <p15:guide id="5" orient="horz" pos="1865" userDrawn="1">
          <p15:clr>
            <a:srgbClr val="A4A3A4"/>
          </p15:clr>
        </p15:guide>
        <p15:guide id="8" pos="3597" userDrawn="1">
          <p15:clr>
            <a:srgbClr val="A4A3A4"/>
          </p15:clr>
        </p15:guide>
        <p15:guide id="9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4" autoAdjust="0"/>
    <p:restoredTop sz="87962" autoAdjust="0"/>
  </p:normalViewPr>
  <p:slideViewPr>
    <p:cSldViewPr snapToGrid="0" showGuides="1">
      <p:cViewPr varScale="1">
        <p:scale>
          <a:sx n="100" d="100"/>
          <a:sy n="100" d="100"/>
        </p:scale>
        <p:origin x="576" y="90"/>
      </p:cViewPr>
      <p:guideLst>
        <p:guide orient="horz" pos="3415"/>
        <p:guide orient="horz" pos="1865"/>
        <p:guide pos="3597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1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2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[工作簿1]Sheet1!$C$1:$C$2</c:f>
              <c:strCache>
                <c:ptCount val="1"/>
                <c:pt idx="0">
                  <c:v>Adam 交叉熵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multiLvlStrRef>
              <c:f>[工作簿1]Sheet1!$A$3:$B$6</c:f>
              <c:multiLvlStrCache>
                <c:ptCount val="4"/>
                <c:lvl>
                  <c:pt idx="0">
                    <c:v>accuracy</c:v>
                  </c:pt>
                  <c:pt idx="1">
                    <c:v>error rate</c:v>
                  </c:pt>
                  <c:pt idx="2">
                    <c:v>accuracy</c:v>
                  </c:pt>
                  <c:pt idx="3">
                    <c:v>error rate</c:v>
                  </c:pt>
                </c:lvl>
                <c:lvl>
                  <c:pt idx="0">
                    <c:v>VGG16</c:v>
                  </c:pt>
                  <c:pt idx="2">
                    <c:v>RepVGG</c:v>
                  </c:pt>
                </c:lvl>
              </c:multiLvlStrCache>
            </c:multiLvlStrRef>
          </c:cat>
          <c:val>
            <c:numRef>
              <c:f>[工作簿1]Sheet1!$C$3:$C$6</c:f>
              <c:numCache>
                <c:formatCode>0%</c:formatCode>
                <c:ptCount val="4"/>
                <c:pt idx="0">
                  <c:v>0.50625</c:v>
                </c:pt>
                <c:pt idx="1">
                  <c:v>0.49375</c:v>
                </c:pt>
                <c:pt idx="2">
                  <c:v>0.496527</c:v>
                </c:pt>
                <c:pt idx="3">
                  <c:v>0.503472</c:v>
                </c:pt>
              </c:numCache>
            </c:numRef>
          </c:val>
        </c:ser>
        <c:ser>
          <c:idx val="1"/>
          <c:order val="1"/>
          <c:tx>
            <c:strRef>
              <c:f>[工作簿1]Sheet1!$D$1:$D$2</c:f>
              <c:strCache>
                <c:ptCount val="1"/>
                <c:pt idx="0">
                  <c:v>Adam NLL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multiLvlStrRef>
              <c:f>[工作簿1]Sheet1!$A$3:$B$6</c:f>
              <c:multiLvlStrCache>
                <c:ptCount val="4"/>
                <c:lvl>
                  <c:pt idx="0">
                    <c:v>accuracy</c:v>
                  </c:pt>
                  <c:pt idx="1">
                    <c:v>error rate</c:v>
                  </c:pt>
                  <c:pt idx="2">
                    <c:v>accuracy</c:v>
                  </c:pt>
                  <c:pt idx="3">
                    <c:v>error rate</c:v>
                  </c:pt>
                </c:lvl>
                <c:lvl>
                  <c:pt idx="0">
                    <c:v>VGG16</c:v>
                  </c:pt>
                  <c:pt idx="2">
                    <c:v>RepVGG</c:v>
                  </c:pt>
                </c:lvl>
              </c:multiLvlStrCache>
            </c:multiLvlStrRef>
          </c:cat>
          <c:val>
            <c:numRef>
              <c:f>[工作簿1]Sheet1!$D$3:$D$6</c:f>
              <c:numCache>
                <c:formatCode>0%</c:formatCode>
                <c:ptCount val="4"/>
                <c:pt idx="0">
                  <c:v>0.49375</c:v>
                </c:pt>
                <c:pt idx="1">
                  <c:v>0.50625</c:v>
                </c:pt>
                <c:pt idx="2">
                  <c:v>0.45625</c:v>
                </c:pt>
                <c:pt idx="3">
                  <c:v>0.54375</c:v>
                </c:pt>
              </c:numCache>
            </c:numRef>
          </c:val>
        </c:ser>
        <c:ser>
          <c:idx val="2"/>
          <c:order val="2"/>
          <c:tx>
            <c:strRef>
              <c:f>[工作簿1]Sheet1!$E$1:$E$2</c:f>
              <c:strCache>
                <c:ptCount val="1"/>
                <c:pt idx="0">
                  <c:v>Momentum 交叉熵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multiLvlStrRef>
              <c:f>[工作簿1]Sheet1!$A$3:$B$6</c:f>
              <c:multiLvlStrCache>
                <c:ptCount val="4"/>
                <c:lvl>
                  <c:pt idx="0">
                    <c:v>accuracy</c:v>
                  </c:pt>
                  <c:pt idx="1">
                    <c:v>error rate</c:v>
                  </c:pt>
                  <c:pt idx="2">
                    <c:v>accuracy</c:v>
                  </c:pt>
                  <c:pt idx="3">
                    <c:v>error rate</c:v>
                  </c:pt>
                </c:lvl>
                <c:lvl>
                  <c:pt idx="0">
                    <c:v>VGG16</c:v>
                  </c:pt>
                  <c:pt idx="2">
                    <c:v>RepVGG</c:v>
                  </c:pt>
                </c:lvl>
              </c:multiLvlStrCache>
            </c:multiLvlStrRef>
          </c:cat>
          <c:val>
            <c:numRef>
              <c:f>[工作簿1]Sheet1!$E$3:$E$6</c:f>
              <c:numCache>
                <c:formatCode>0%</c:formatCode>
                <c:ptCount val="4"/>
                <c:pt idx="0">
                  <c:v>0.253125</c:v>
                </c:pt>
                <c:pt idx="1">
                  <c:v>0.746875</c:v>
                </c:pt>
                <c:pt idx="2">
                  <c:v>0.157812</c:v>
                </c:pt>
                <c:pt idx="3">
                  <c:v>0.842187</c:v>
                </c:pt>
              </c:numCache>
            </c:numRef>
          </c:val>
        </c:ser>
        <c:ser>
          <c:idx val="3"/>
          <c:order val="3"/>
          <c:tx>
            <c:strRef>
              <c:f>[工作簿1]Sheet1!$F$1:$F$2</c:f>
              <c:strCache>
                <c:ptCount val="1"/>
                <c:pt idx="0">
                  <c:v>Momentum NLL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multiLvlStrRef>
              <c:f>[工作簿1]Sheet1!$A$3:$B$6</c:f>
              <c:multiLvlStrCache>
                <c:ptCount val="4"/>
                <c:lvl>
                  <c:pt idx="0">
                    <c:v>accuracy</c:v>
                  </c:pt>
                  <c:pt idx="1">
                    <c:v>error rate</c:v>
                  </c:pt>
                  <c:pt idx="2">
                    <c:v>accuracy</c:v>
                  </c:pt>
                  <c:pt idx="3">
                    <c:v>error rate</c:v>
                  </c:pt>
                </c:lvl>
                <c:lvl>
                  <c:pt idx="0">
                    <c:v>VGG16</c:v>
                  </c:pt>
                  <c:pt idx="2">
                    <c:v>RepVGG</c:v>
                  </c:pt>
                </c:lvl>
              </c:multiLvlStrCache>
            </c:multiLvlStrRef>
          </c:cat>
          <c:val>
            <c:numRef>
              <c:f>[工作簿1]Sheet1!$F$3:$F$6</c:f>
              <c:numCache>
                <c:formatCode>0%</c:formatCode>
                <c:ptCount val="4"/>
                <c:pt idx="0">
                  <c:v>0.25625</c:v>
                </c:pt>
                <c:pt idx="1">
                  <c:v>0.74375</c:v>
                </c:pt>
                <c:pt idx="2">
                  <c:v>0.148437</c:v>
                </c:pt>
                <c:pt idx="3">
                  <c:v>0.851562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1266928"/>
        <c:axId val="971273584"/>
      </c:barChart>
      <c:catAx>
        <c:axId val="97126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1273584"/>
        <c:crosses val="autoZero"/>
        <c:auto val="1"/>
        <c:lblAlgn val="ctr"/>
        <c:lblOffset val="100"/>
        <c:noMultiLvlLbl val="0"/>
      </c:catAx>
      <c:valAx>
        <c:axId val="97127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126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D56E2-117D-45AF-B23C-F5A7E3302C37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163FEF2-1AA7-4672-A83D-46840D97A494}" type="pres">
      <dgm:prSet presAssocID="{221D56E2-117D-45AF-B23C-F5A7E3302C37}" presName="Name0" presStyleCnt="0">
        <dgm:presLayoutVars>
          <dgm:dir/>
          <dgm:animLvl val="lvl"/>
          <dgm:resizeHandles val="exact"/>
        </dgm:presLayoutVars>
      </dgm:prSet>
      <dgm:spPr/>
    </dgm:pt>
    <dgm:pt modelId="{B845C266-ECF7-4189-8C77-A43E2FB44CA0}" type="pres">
      <dgm:prSet presAssocID="{221D56E2-117D-45AF-B23C-F5A7E3302C37}" presName="dummy" presStyleCnt="0"/>
      <dgm:spPr/>
    </dgm:pt>
    <dgm:pt modelId="{D973D0D1-FAD5-4BD8-B241-3D03EAFFA444}" type="pres">
      <dgm:prSet presAssocID="{221D56E2-117D-45AF-B23C-F5A7E3302C37}" presName="linH" presStyleCnt="0"/>
      <dgm:spPr/>
    </dgm:pt>
    <dgm:pt modelId="{FF061868-A4C3-46C1-932A-F7D68F1D2084}" type="pres">
      <dgm:prSet presAssocID="{221D56E2-117D-45AF-B23C-F5A7E3302C37}" presName="padding1" presStyleCnt="0"/>
      <dgm:spPr/>
    </dgm:pt>
    <dgm:pt modelId="{7140A87F-68E1-44D7-AE1A-F99BB1CEC422}" type="pres">
      <dgm:prSet presAssocID="{221D56E2-117D-45AF-B23C-F5A7E3302C37}" presName="padding2" presStyleCnt="0"/>
      <dgm:spPr/>
    </dgm:pt>
    <dgm:pt modelId="{F052C9A0-94F3-4A83-B0C0-A3CF37458434}" type="pres">
      <dgm:prSet presAssocID="{221D56E2-117D-45AF-B23C-F5A7E3302C37}" presName="negArrow" presStyleCnt="0"/>
      <dgm:spPr/>
    </dgm:pt>
    <dgm:pt modelId="{73CBDC4F-6921-4408-8EC2-0652BFEC8BD1}" type="pres">
      <dgm:prSet presAssocID="{221D56E2-117D-45AF-B23C-F5A7E3302C37}" presName="backgroundArrow" presStyleLbl="node1" presStyleIdx="0" presStyleCnt="1" custLinFactNeighborX="-5779" custLinFactNeighborY="55697"/>
      <dgm:spPr/>
    </dgm:pt>
  </dgm:ptLst>
  <dgm:cxnLst>
    <dgm:cxn modelId="{7BE04A57-A87B-4E9B-8A2E-3965EE7A6A20}" type="presOf" srcId="{221D56E2-117D-45AF-B23C-F5A7E3302C37}" destId="{E163FEF2-1AA7-4672-A83D-46840D97A494}" srcOrd="0" destOrd="0" presId="urn:microsoft.com/office/officeart/2005/8/layout/hProcess3"/>
    <dgm:cxn modelId="{75A52084-2106-4CD3-8E0E-6E25ABD76B62}" type="presParOf" srcId="{E163FEF2-1AA7-4672-A83D-46840D97A494}" destId="{B845C266-ECF7-4189-8C77-A43E2FB44CA0}" srcOrd="0" destOrd="0" presId="urn:microsoft.com/office/officeart/2005/8/layout/hProcess3"/>
    <dgm:cxn modelId="{A712049C-0242-43C2-9172-D14CD06F2FF0}" type="presParOf" srcId="{E163FEF2-1AA7-4672-A83D-46840D97A494}" destId="{D973D0D1-FAD5-4BD8-B241-3D03EAFFA444}" srcOrd="1" destOrd="0" presId="urn:microsoft.com/office/officeart/2005/8/layout/hProcess3"/>
    <dgm:cxn modelId="{30AACF01-BC8E-4B88-85E4-24EE6E7A1939}" type="presParOf" srcId="{D973D0D1-FAD5-4BD8-B241-3D03EAFFA444}" destId="{FF061868-A4C3-46C1-932A-F7D68F1D2084}" srcOrd="0" destOrd="0" presId="urn:microsoft.com/office/officeart/2005/8/layout/hProcess3"/>
    <dgm:cxn modelId="{94F68C82-762E-433A-AC50-D26B1A02702E}" type="presParOf" srcId="{D973D0D1-FAD5-4BD8-B241-3D03EAFFA444}" destId="{7140A87F-68E1-44D7-AE1A-F99BB1CEC422}" srcOrd="1" destOrd="0" presId="urn:microsoft.com/office/officeart/2005/8/layout/hProcess3"/>
    <dgm:cxn modelId="{470C0620-78C1-422D-AA46-21675983FA7F}" type="presParOf" srcId="{D973D0D1-FAD5-4BD8-B241-3D03EAFFA444}" destId="{F052C9A0-94F3-4A83-B0C0-A3CF37458434}" srcOrd="2" destOrd="0" presId="urn:microsoft.com/office/officeart/2005/8/layout/hProcess3"/>
    <dgm:cxn modelId="{63685133-3E05-405A-BB29-13836D2AF02D}" type="presParOf" srcId="{D973D0D1-FAD5-4BD8-B241-3D03EAFFA444}" destId="{73CBDC4F-6921-4408-8EC2-0652BFEC8BD1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C65CA1-C2A2-4881-822B-1323C6F19886}" type="doc">
      <dgm:prSet loTypeId="urn:microsoft.com/office/officeart/2005/8/layout/matrix3" loCatId="matrix" qsTypeId="urn:microsoft.com/office/officeart/2005/8/quickstyle/simple1#6" qsCatId="simple" csTypeId="urn:microsoft.com/office/officeart/2005/8/colors/accent1_2#6" csCatId="accent1" phldr="1"/>
      <dgm:spPr/>
      <dgm:t>
        <a:bodyPr/>
        <a:lstStyle/>
        <a:p>
          <a:endParaRPr lang="zh-CN" altLang="en-US"/>
        </a:p>
      </dgm:t>
    </dgm:pt>
    <dgm:pt modelId="{F2F9248A-2204-4441-976E-7B3F02598CF6}" type="pres">
      <dgm:prSet presAssocID="{0CC65CA1-C2A2-4881-822B-1323C6F19886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F027A687-05D1-4F71-8DC3-E9F4AFA5CDB6}" type="presOf" srcId="{0CC65CA1-C2A2-4881-822B-1323C6F19886}" destId="{F2F9248A-2204-4441-976E-7B3F02598CF6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D90BEA-82CC-474A-8295-0F00B5564419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A3A9DB8-8168-4E78-BBFA-740A8E42669A}">
      <dgm:prSet phldrT="[文本]"/>
      <dgm:spPr/>
      <dgm:t>
        <a:bodyPr/>
        <a:lstStyle/>
        <a:p>
          <a:r>
            <a:rPr lang="zh-CN" altLang="en-US" dirty="0"/>
            <a:t>控制变量法</a:t>
          </a:r>
        </a:p>
      </dgm:t>
    </dgm:pt>
    <dgm:pt modelId="{77701296-ABD7-463F-9C8A-D5ED0F2876A6}" cxnId="{169DA56D-79B6-4C01-9254-F9C6A255AB43}" type="parTrans">
      <dgm:prSet/>
      <dgm:spPr/>
      <dgm:t>
        <a:bodyPr/>
        <a:lstStyle/>
        <a:p>
          <a:endParaRPr lang="zh-CN" altLang="en-US"/>
        </a:p>
      </dgm:t>
    </dgm:pt>
    <dgm:pt modelId="{BBA09C01-6677-4D71-9138-8BD6164CDE88}" cxnId="{169DA56D-79B6-4C01-9254-F9C6A255AB43}" type="sibTrans">
      <dgm:prSet/>
      <dgm:spPr/>
      <dgm:t>
        <a:bodyPr/>
        <a:lstStyle/>
        <a:p>
          <a:endParaRPr lang="zh-CN" altLang="en-US"/>
        </a:p>
      </dgm:t>
    </dgm:pt>
    <dgm:pt modelId="{FACCB6D5-90AB-4EB2-B644-B09BD3898E18}">
      <dgm:prSet phldrT="[文本]"/>
      <dgm:spPr/>
      <dgm:t>
        <a:bodyPr/>
        <a:lstStyle/>
        <a:p>
          <a:r>
            <a:rPr lang="zh-CN" altLang="en-US" dirty="0"/>
            <a:t>学习率</a:t>
          </a:r>
        </a:p>
      </dgm:t>
    </dgm:pt>
    <dgm:pt modelId="{1D7FD48C-8C4E-4138-894C-242B291080E5}" cxnId="{456065FC-DFFC-4F43-91E1-910C8D6571B8}" type="parTrans">
      <dgm:prSet/>
      <dgm:spPr/>
      <dgm:t>
        <a:bodyPr/>
        <a:lstStyle/>
        <a:p>
          <a:endParaRPr lang="zh-CN" altLang="en-US"/>
        </a:p>
      </dgm:t>
    </dgm:pt>
    <dgm:pt modelId="{311F9E4F-EC42-4D2E-A7C3-8192FF8E6206}" cxnId="{456065FC-DFFC-4F43-91E1-910C8D6571B8}" type="sibTrans">
      <dgm:prSet/>
      <dgm:spPr/>
      <dgm:t>
        <a:bodyPr/>
        <a:lstStyle/>
        <a:p>
          <a:endParaRPr lang="zh-CN" altLang="en-US"/>
        </a:p>
      </dgm:t>
    </dgm:pt>
    <dgm:pt modelId="{D30B37D6-BAC8-4667-982E-500DDE02D8D2}">
      <dgm:prSet phldrT="[文本]"/>
      <dgm:spPr/>
      <dgm:t>
        <a:bodyPr/>
        <a:lstStyle/>
        <a:p>
          <a:r>
            <a:rPr lang="zh-CN" altLang="en-US" dirty="0"/>
            <a:t>优化器</a:t>
          </a:r>
        </a:p>
      </dgm:t>
    </dgm:pt>
    <dgm:pt modelId="{32561A5E-24CA-4BF5-84D6-7229BFB01A76}" cxnId="{FE85A582-3B6C-4030-B49E-5B2527C9DB60}" type="parTrans">
      <dgm:prSet/>
      <dgm:spPr/>
      <dgm:t>
        <a:bodyPr/>
        <a:lstStyle/>
        <a:p>
          <a:endParaRPr lang="zh-CN" altLang="en-US"/>
        </a:p>
      </dgm:t>
    </dgm:pt>
    <dgm:pt modelId="{A2763F92-F34F-4213-BE44-43164F425C44}" cxnId="{FE85A582-3B6C-4030-B49E-5B2527C9DB60}" type="sibTrans">
      <dgm:prSet/>
      <dgm:spPr/>
      <dgm:t>
        <a:bodyPr/>
        <a:lstStyle/>
        <a:p>
          <a:endParaRPr lang="zh-CN" altLang="en-US"/>
        </a:p>
      </dgm:t>
    </dgm:pt>
    <dgm:pt modelId="{0FEE6582-8D19-442C-939E-A6E5F7F045EA}">
      <dgm:prSet phldrT="[文本]"/>
      <dgm:spPr/>
      <dgm:t>
        <a:bodyPr/>
        <a:lstStyle/>
        <a:p>
          <a:r>
            <a:rPr lang="zh-CN" altLang="en-US" dirty="0"/>
            <a:t>损失函数</a:t>
          </a:r>
        </a:p>
      </dgm:t>
    </dgm:pt>
    <dgm:pt modelId="{6F595B82-6352-40EB-92B5-7A46EE1B105A}" cxnId="{7CB61A5A-3680-4BE2-BE33-410EC7A7CE93}" type="parTrans">
      <dgm:prSet/>
      <dgm:spPr/>
      <dgm:t>
        <a:bodyPr/>
        <a:lstStyle/>
        <a:p>
          <a:endParaRPr lang="zh-CN" altLang="en-US"/>
        </a:p>
      </dgm:t>
    </dgm:pt>
    <dgm:pt modelId="{FCF5DDAF-A486-407D-84EE-D350FC666660}" cxnId="{7CB61A5A-3680-4BE2-BE33-410EC7A7CE93}" type="sibTrans">
      <dgm:prSet/>
      <dgm:spPr/>
      <dgm:t>
        <a:bodyPr/>
        <a:lstStyle/>
        <a:p>
          <a:endParaRPr lang="zh-CN" altLang="en-US"/>
        </a:p>
      </dgm:t>
    </dgm:pt>
    <dgm:pt modelId="{4E3E4A31-454F-44B0-A184-AEB0ABD4F180}" type="pres">
      <dgm:prSet presAssocID="{F4D90BEA-82CC-474A-8295-0F00B556441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F9C01D-9412-4E02-B707-4E747E1B5C82}" type="pres">
      <dgm:prSet presAssocID="{FA3A9DB8-8168-4E78-BBFA-740A8E42669A}" presName="hierRoot1" presStyleCnt="0">
        <dgm:presLayoutVars>
          <dgm:hierBranch val="init"/>
        </dgm:presLayoutVars>
      </dgm:prSet>
      <dgm:spPr/>
    </dgm:pt>
    <dgm:pt modelId="{F438C351-0244-4088-B64B-23AC45345FDE}" type="pres">
      <dgm:prSet presAssocID="{FA3A9DB8-8168-4E78-BBFA-740A8E42669A}" presName="rootComposite1" presStyleCnt="0"/>
      <dgm:spPr/>
    </dgm:pt>
    <dgm:pt modelId="{EC147014-6560-43F0-9145-6C03ED320449}" type="pres">
      <dgm:prSet presAssocID="{FA3A9DB8-8168-4E78-BBFA-740A8E42669A}" presName="rootText1" presStyleLbl="alignAcc1" presStyleIdx="0" presStyleCnt="0">
        <dgm:presLayoutVars>
          <dgm:chPref val="3"/>
        </dgm:presLayoutVars>
      </dgm:prSet>
      <dgm:spPr/>
    </dgm:pt>
    <dgm:pt modelId="{F9587F23-DAF6-4802-8568-41B455AB72F4}" type="pres">
      <dgm:prSet presAssocID="{FA3A9DB8-8168-4E78-BBFA-740A8E42669A}" presName="topArc1" presStyleLbl="parChTrans1D1" presStyleIdx="0" presStyleCnt="8"/>
      <dgm:spPr/>
    </dgm:pt>
    <dgm:pt modelId="{EACE1D6F-F9A2-4C4A-86CE-ACF1768C7B7D}" type="pres">
      <dgm:prSet presAssocID="{FA3A9DB8-8168-4E78-BBFA-740A8E42669A}" presName="bottomArc1" presStyleLbl="parChTrans1D1" presStyleIdx="1" presStyleCnt="8"/>
      <dgm:spPr/>
    </dgm:pt>
    <dgm:pt modelId="{B01DDB4D-3AF9-4C1F-A4EB-8370BE24DFD8}" type="pres">
      <dgm:prSet presAssocID="{FA3A9DB8-8168-4E78-BBFA-740A8E42669A}" presName="topConnNode1" presStyleLbl="node1" presStyleIdx="0" presStyleCnt="0"/>
      <dgm:spPr/>
    </dgm:pt>
    <dgm:pt modelId="{17CFC7AD-005B-429A-B5A5-8A193B281B8B}" type="pres">
      <dgm:prSet presAssocID="{FA3A9DB8-8168-4E78-BBFA-740A8E42669A}" presName="hierChild2" presStyleCnt="0"/>
      <dgm:spPr/>
    </dgm:pt>
    <dgm:pt modelId="{876266CF-FF73-46F3-90B4-46FC77B559F4}" type="pres">
      <dgm:prSet presAssocID="{1D7FD48C-8C4E-4138-894C-242B291080E5}" presName="Name28" presStyleLbl="parChTrans1D2" presStyleIdx="0" presStyleCnt="3"/>
      <dgm:spPr/>
    </dgm:pt>
    <dgm:pt modelId="{BCB5802C-0A64-4B34-95CB-1F271C264E8C}" type="pres">
      <dgm:prSet presAssocID="{FACCB6D5-90AB-4EB2-B644-B09BD3898E18}" presName="hierRoot2" presStyleCnt="0">
        <dgm:presLayoutVars>
          <dgm:hierBranch val="init"/>
        </dgm:presLayoutVars>
      </dgm:prSet>
      <dgm:spPr/>
    </dgm:pt>
    <dgm:pt modelId="{8199F207-F958-4300-874C-C7469F4F2316}" type="pres">
      <dgm:prSet presAssocID="{FACCB6D5-90AB-4EB2-B644-B09BD3898E18}" presName="rootComposite2" presStyleCnt="0"/>
      <dgm:spPr/>
    </dgm:pt>
    <dgm:pt modelId="{075756AC-C535-4B49-9939-23E23500DF0E}" type="pres">
      <dgm:prSet presAssocID="{FACCB6D5-90AB-4EB2-B644-B09BD3898E18}" presName="rootText2" presStyleLbl="alignAcc1" presStyleIdx="0" presStyleCnt="0">
        <dgm:presLayoutVars>
          <dgm:chPref val="3"/>
        </dgm:presLayoutVars>
      </dgm:prSet>
      <dgm:spPr/>
    </dgm:pt>
    <dgm:pt modelId="{24BB16E6-2979-4F26-B3CD-777D00289677}" type="pres">
      <dgm:prSet presAssocID="{FACCB6D5-90AB-4EB2-B644-B09BD3898E18}" presName="topArc2" presStyleLbl="parChTrans1D1" presStyleIdx="2" presStyleCnt="8"/>
      <dgm:spPr/>
    </dgm:pt>
    <dgm:pt modelId="{9CFF7B6B-FC8C-48A3-AE58-D3FC0538F8F2}" type="pres">
      <dgm:prSet presAssocID="{FACCB6D5-90AB-4EB2-B644-B09BD3898E18}" presName="bottomArc2" presStyleLbl="parChTrans1D1" presStyleIdx="3" presStyleCnt="8"/>
      <dgm:spPr/>
    </dgm:pt>
    <dgm:pt modelId="{CE6B5474-41DB-4F0D-B169-F7011E5D02B2}" type="pres">
      <dgm:prSet presAssocID="{FACCB6D5-90AB-4EB2-B644-B09BD3898E18}" presName="topConnNode2" presStyleLbl="node2" presStyleIdx="0" presStyleCnt="0"/>
      <dgm:spPr/>
    </dgm:pt>
    <dgm:pt modelId="{80728D70-1BE1-465B-8B94-D9CE36E4F58F}" type="pres">
      <dgm:prSet presAssocID="{FACCB6D5-90AB-4EB2-B644-B09BD3898E18}" presName="hierChild4" presStyleCnt="0"/>
      <dgm:spPr/>
    </dgm:pt>
    <dgm:pt modelId="{CE8AFF92-76C2-43E9-8C53-D37C6979D403}" type="pres">
      <dgm:prSet presAssocID="{FACCB6D5-90AB-4EB2-B644-B09BD3898E18}" presName="hierChild5" presStyleCnt="0"/>
      <dgm:spPr/>
    </dgm:pt>
    <dgm:pt modelId="{4179821E-1B6B-4BC7-8AF8-A83112C14B50}" type="pres">
      <dgm:prSet presAssocID="{32561A5E-24CA-4BF5-84D6-7229BFB01A76}" presName="Name28" presStyleLbl="parChTrans1D2" presStyleIdx="1" presStyleCnt="3"/>
      <dgm:spPr/>
    </dgm:pt>
    <dgm:pt modelId="{7F82424B-F799-4425-A889-4B36B75CDA9E}" type="pres">
      <dgm:prSet presAssocID="{D30B37D6-BAC8-4667-982E-500DDE02D8D2}" presName="hierRoot2" presStyleCnt="0">
        <dgm:presLayoutVars>
          <dgm:hierBranch val="init"/>
        </dgm:presLayoutVars>
      </dgm:prSet>
      <dgm:spPr/>
    </dgm:pt>
    <dgm:pt modelId="{9438B168-D7B6-4E7F-89EB-5313A2F1B559}" type="pres">
      <dgm:prSet presAssocID="{D30B37D6-BAC8-4667-982E-500DDE02D8D2}" presName="rootComposite2" presStyleCnt="0"/>
      <dgm:spPr/>
    </dgm:pt>
    <dgm:pt modelId="{BBB371E7-5F90-4DF8-9B79-4FFC9C186768}" type="pres">
      <dgm:prSet presAssocID="{D30B37D6-BAC8-4667-982E-500DDE02D8D2}" presName="rootText2" presStyleLbl="alignAcc1" presStyleIdx="0" presStyleCnt="0">
        <dgm:presLayoutVars>
          <dgm:chPref val="3"/>
        </dgm:presLayoutVars>
      </dgm:prSet>
      <dgm:spPr/>
    </dgm:pt>
    <dgm:pt modelId="{3C4F87C7-4D11-44AE-B198-29AD90037FE4}" type="pres">
      <dgm:prSet presAssocID="{D30B37D6-BAC8-4667-982E-500DDE02D8D2}" presName="topArc2" presStyleLbl="parChTrans1D1" presStyleIdx="4" presStyleCnt="8"/>
      <dgm:spPr/>
    </dgm:pt>
    <dgm:pt modelId="{7AA96056-7C9E-43C7-8FCD-AE10D0EF73F9}" type="pres">
      <dgm:prSet presAssocID="{D30B37D6-BAC8-4667-982E-500DDE02D8D2}" presName="bottomArc2" presStyleLbl="parChTrans1D1" presStyleIdx="5" presStyleCnt="8"/>
      <dgm:spPr/>
    </dgm:pt>
    <dgm:pt modelId="{69339E46-6980-41A7-8BD0-FCA0EB0C95A2}" type="pres">
      <dgm:prSet presAssocID="{D30B37D6-BAC8-4667-982E-500DDE02D8D2}" presName="topConnNode2" presStyleLbl="node2" presStyleIdx="0" presStyleCnt="0"/>
      <dgm:spPr/>
    </dgm:pt>
    <dgm:pt modelId="{EACC6B6D-6CCA-4433-B1A7-B4B3C27BB6BB}" type="pres">
      <dgm:prSet presAssocID="{D30B37D6-BAC8-4667-982E-500DDE02D8D2}" presName="hierChild4" presStyleCnt="0"/>
      <dgm:spPr/>
    </dgm:pt>
    <dgm:pt modelId="{50D2C5CD-1F25-4B13-A1DF-BCC0F0493F9B}" type="pres">
      <dgm:prSet presAssocID="{D30B37D6-BAC8-4667-982E-500DDE02D8D2}" presName="hierChild5" presStyleCnt="0"/>
      <dgm:spPr/>
    </dgm:pt>
    <dgm:pt modelId="{A2B61F5C-F1F9-499C-BC8A-E6725E72433B}" type="pres">
      <dgm:prSet presAssocID="{6F595B82-6352-40EB-92B5-7A46EE1B105A}" presName="Name28" presStyleLbl="parChTrans1D2" presStyleIdx="2" presStyleCnt="3"/>
      <dgm:spPr/>
    </dgm:pt>
    <dgm:pt modelId="{7ADB5A23-CA2D-41D6-9637-015A51F32076}" type="pres">
      <dgm:prSet presAssocID="{0FEE6582-8D19-442C-939E-A6E5F7F045EA}" presName="hierRoot2" presStyleCnt="0">
        <dgm:presLayoutVars>
          <dgm:hierBranch val="init"/>
        </dgm:presLayoutVars>
      </dgm:prSet>
      <dgm:spPr/>
    </dgm:pt>
    <dgm:pt modelId="{2625C3B6-42F0-4E80-93B4-7F970C88D5C5}" type="pres">
      <dgm:prSet presAssocID="{0FEE6582-8D19-442C-939E-A6E5F7F045EA}" presName="rootComposite2" presStyleCnt="0"/>
      <dgm:spPr/>
    </dgm:pt>
    <dgm:pt modelId="{0FBF117D-96AE-4C74-80DD-92427C0EC8F0}" type="pres">
      <dgm:prSet presAssocID="{0FEE6582-8D19-442C-939E-A6E5F7F045EA}" presName="rootText2" presStyleLbl="alignAcc1" presStyleIdx="0" presStyleCnt="0">
        <dgm:presLayoutVars>
          <dgm:chPref val="3"/>
        </dgm:presLayoutVars>
      </dgm:prSet>
      <dgm:spPr/>
    </dgm:pt>
    <dgm:pt modelId="{2130B4FE-0AA4-49E5-B1A0-AD69DBF1ED1B}" type="pres">
      <dgm:prSet presAssocID="{0FEE6582-8D19-442C-939E-A6E5F7F045EA}" presName="topArc2" presStyleLbl="parChTrans1D1" presStyleIdx="6" presStyleCnt="8"/>
      <dgm:spPr/>
    </dgm:pt>
    <dgm:pt modelId="{B7677909-3144-4DB7-B4DC-81F4ED3FCE89}" type="pres">
      <dgm:prSet presAssocID="{0FEE6582-8D19-442C-939E-A6E5F7F045EA}" presName="bottomArc2" presStyleLbl="parChTrans1D1" presStyleIdx="7" presStyleCnt="8"/>
      <dgm:spPr/>
    </dgm:pt>
    <dgm:pt modelId="{D592AD48-3530-41D7-B72F-4F32B5375E11}" type="pres">
      <dgm:prSet presAssocID="{0FEE6582-8D19-442C-939E-A6E5F7F045EA}" presName="topConnNode2" presStyleLbl="node2" presStyleIdx="0" presStyleCnt="0"/>
      <dgm:spPr/>
    </dgm:pt>
    <dgm:pt modelId="{E7D010E3-5B83-4AB1-962A-4FBE8DD15DE8}" type="pres">
      <dgm:prSet presAssocID="{0FEE6582-8D19-442C-939E-A6E5F7F045EA}" presName="hierChild4" presStyleCnt="0"/>
      <dgm:spPr/>
    </dgm:pt>
    <dgm:pt modelId="{9BE82559-15E3-495F-B3CC-85CF54C95CAA}" type="pres">
      <dgm:prSet presAssocID="{0FEE6582-8D19-442C-939E-A6E5F7F045EA}" presName="hierChild5" presStyleCnt="0"/>
      <dgm:spPr/>
    </dgm:pt>
    <dgm:pt modelId="{90BF1D85-3513-410C-8AA6-9FA8EFBF311F}" type="pres">
      <dgm:prSet presAssocID="{FA3A9DB8-8168-4E78-BBFA-740A8E42669A}" presName="hierChild3" presStyleCnt="0"/>
      <dgm:spPr/>
    </dgm:pt>
  </dgm:ptLst>
  <dgm:cxnLst>
    <dgm:cxn modelId="{6BF0640E-082E-4190-8207-89A3D74CAB29}" type="presOf" srcId="{D30B37D6-BAC8-4667-982E-500DDE02D8D2}" destId="{BBB371E7-5F90-4DF8-9B79-4FFC9C186768}" srcOrd="0" destOrd="0" presId="urn:microsoft.com/office/officeart/2008/layout/HalfCircleOrganizationChart"/>
    <dgm:cxn modelId="{4BB67D1B-A40C-4BBA-81AF-E95E80062534}" type="presOf" srcId="{6F595B82-6352-40EB-92B5-7A46EE1B105A}" destId="{A2B61F5C-F1F9-499C-BC8A-E6725E72433B}" srcOrd="0" destOrd="0" presId="urn:microsoft.com/office/officeart/2008/layout/HalfCircleOrganizationChart"/>
    <dgm:cxn modelId="{4CD38C2A-5013-4F76-BE53-A75317FF2A80}" type="presOf" srcId="{1D7FD48C-8C4E-4138-894C-242B291080E5}" destId="{876266CF-FF73-46F3-90B4-46FC77B559F4}" srcOrd="0" destOrd="0" presId="urn:microsoft.com/office/officeart/2008/layout/HalfCircleOrganizationChart"/>
    <dgm:cxn modelId="{10EE6441-E70E-419B-A04C-6C4F70EF1A4A}" type="presOf" srcId="{FACCB6D5-90AB-4EB2-B644-B09BD3898E18}" destId="{CE6B5474-41DB-4F0D-B169-F7011E5D02B2}" srcOrd="1" destOrd="0" presId="urn:microsoft.com/office/officeart/2008/layout/HalfCircleOrganizationChart"/>
    <dgm:cxn modelId="{FD878564-F1E7-4C44-9FFF-BEA1982E2DD0}" type="presOf" srcId="{0FEE6582-8D19-442C-939E-A6E5F7F045EA}" destId="{0FBF117D-96AE-4C74-80DD-92427C0EC8F0}" srcOrd="0" destOrd="0" presId="urn:microsoft.com/office/officeart/2008/layout/HalfCircleOrganizationChart"/>
    <dgm:cxn modelId="{4E226D68-0EC9-4D17-9502-D0D23AD79EDA}" type="presOf" srcId="{F4D90BEA-82CC-474A-8295-0F00B5564419}" destId="{4E3E4A31-454F-44B0-A184-AEB0ABD4F180}" srcOrd="0" destOrd="0" presId="urn:microsoft.com/office/officeart/2008/layout/HalfCircleOrganizationChart"/>
    <dgm:cxn modelId="{17E5304D-64CF-40BE-BA45-0C84A903EC84}" type="presOf" srcId="{FA3A9DB8-8168-4E78-BBFA-740A8E42669A}" destId="{EC147014-6560-43F0-9145-6C03ED320449}" srcOrd="0" destOrd="0" presId="urn:microsoft.com/office/officeart/2008/layout/HalfCircleOrganizationChart"/>
    <dgm:cxn modelId="{169DA56D-79B6-4C01-9254-F9C6A255AB43}" srcId="{F4D90BEA-82CC-474A-8295-0F00B5564419}" destId="{FA3A9DB8-8168-4E78-BBFA-740A8E42669A}" srcOrd="0" destOrd="0" parTransId="{77701296-ABD7-463F-9C8A-D5ED0F2876A6}" sibTransId="{BBA09C01-6677-4D71-9138-8BD6164CDE88}"/>
    <dgm:cxn modelId="{7CB61A5A-3680-4BE2-BE33-410EC7A7CE93}" srcId="{FA3A9DB8-8168-4E78-BBFA-740A8E42669A}" destId="{0FEE6582-8D19-442C-939E-A6E5F7F045EA}" srcOrd="2" destOrd="0" parTransId="{6F595B82-6352-40EB-92B5-7A46EE1B105A}" sibTransId="{FCF5DDAF-A486-407D-84EE-D350FC666660}"/>
    <dgm:cxn modelId="{5FAF3C81-E4E7-4440-9F24-FCD38E079A81}" type="presOf" srcId="{D30B37D6-BAC8-4667-982E-500DDE02D8D2}" destId="{69339E46-6980-41A7-8BD0-FCA0EB0C95A2}" srcOrd="1" destOrd="0" presId="urn:microsoft.com/office/officeart/2008/layout/HalfCircleOrganizationChart"/>
    <dgm:cxn modelId="{FE85A582-3B6C-4030-B49E-5B2527C9DB60}" srcId="{FA3A9DB8-8168-4E78-BBFA-740A8E42669A}" destId="{D30B37D6-BAC8-4667-982E-500DDE02D8D2}" srcOrd="1" destOrd="0" parTransId="{32561A5E-24CA-4BF5-84D6-7229BFB01A76}" sibTransId="{A2763F92-F34F-4213-BE44-43164F425C44}"/>
    <dgm:cxn modelId="{D0D2D588-EF0C-4495-B4F4-86E1C65210F1}" type="presOf" srcId="{FA3A9DB8-8168-4E78-BBFA-740A8E42669A}" destId="{B01DDB4D-3AF9-4C1F-A4EB-8370BE24DFD8}" srcOrd="1" destOrd="0" presId="urn:microsoft.com/office/officeart/2008/layout/HalfCircleOrganizationChart"/>
    <dgm:cxn modelId="{574FC1CE-3E0A-499E-A9E8-BEB1E1A5CB4F}" type="presOf" srcId="{0FEE6582-8D19-442C-939E-A6E5F7F045EA}" destId="{D592AD48-3530-41D7-B72F-4F32B5375E11}" srcOrd="1" destOrd="0" presId="urn:microsoft.com/office/officeart/2008/layout/HalfCircleOrganizationChart"/>
    <dgm:cxn modelId="{1AC141D7-C4C7-4CE9-831E-410AAA926D57}" type="presOf" srcId="{FACCB6D5-90AB-4EB2-B644-B09BD3898E18}" destId="{075756AC-C535-4B49-9939-23E23500DF0E}" srcOrd="0" destOrd="0" presId="urn:microsoft.com/office/officeart/2008/layout/HalfCircleOrganizationChart"/>
    <dgm:cxn modelId="{17E77EF6-BED8-44C7-9859-398B7A8CB19B}" type="presOf" srcId="{32561A5E-24CA-4BF5-84D6-7229BFB01A76}" destId="{4179821E-1B6B-4BC7-8AF8-A83112C14B50}" srcOrd="0" destOrd="0" presId="urn:microsoft.com/office/officeart/2008/layout/HalfCircleOrganizationChart"/>
    <dgm:cxn modelId="{456065FC-DFFC-4F43-91E1-910C8D6571B8}" srcId="{FA3A9DB8-8168-4E78-BBFA-740A8E42669A}" destId="{FACCB6D5-90AB-4EB2-B644-B09BD3898E18}" srcOrd="0" destOrd="0" parTransId="{1D7FD48C-8C4E-4138-894C-242B291080E5}" sibTransId="{311F9E4F-EC42-4D2E-A7C3-8192FF8E6206}"/>
    <dgm:cxn modelId="{26ECA714-3D45-4B05-B8E1-E8803D9215C9}" type="presParOf" srcId="{4E3E4A31-454F-44B0-A184-AEB0ABD4F180}" destId="{5BF9C01D-9412-4E02-B707-4E747E1B5C82}" srcOrd="0" destOrd="0" presId="urn:microsoft.com/office/officeart/2008/layout/HalfCircleOrganizationChart"/>
    <dgm:cxn modelId="{842E15A5-A2FF-4C5E-A014-6E3808436ECB}" type="presParOf" srcId="{5BF9C01D-9412-4E02-B707-4E747E1B5C82}" destId="{F438C351-0244-4088-B64B-23AC45345FDE}" srcOrd="0" destOrd="0" presId="urn:microsoft.com/office/officeart/2008/layout/HalfCircleOrganizationChart"/>
    <dgm:cxn modelId="{29B78B3B-B2BD-4606-826F-C2CF9C6E395C}" type="presParOf" srcId="{F438C351-0244-4088-B64B-23AC45345FDE}" destId="{EC147014-6560-43F0-9145-6C03ED320449}" srcOrd="0" destOrd="0" presId="urn:microsoft.com/office/officeart/2008/layout/HalfCircleOrganizationChart"/>
    <dgm:cxn modelId="{5F5EA2FF-4E3A-4BD3-8E83-67561A2A272E}" type="presParOf" srcId="{F438C351-0244-4088-B64B-23AC45345FDE}" destId="{F9587F23-DAF6-4802-8568-41B455AB72F4}" srcOrd="1" destOrd="0" presId="urn:microsoft.com/office/officeart/2008/layout/HalfCircleOrganizationChart"/>
    <dgm:cxn modelId="{628748BD-61DB-4F59-9152-D3694F05DCA9}" type="presParOf" srcId="{F438C351-0244-4088-B64B-23AC45345FDE}" destId="{EACE1D6F-F9A2-4C4A-86CE-ACF1768C7B7D}" srcOrd="2" destOrd="0" presId="urn:microsoft.com/office/officeart/2008/layout/HalfCircleOrganizationChart"/>
    <dgm:cxn modelId="{B29F51DE-0737-4A5B-BEF9-C1B654FD22AC}" type="presParOf" srcId="{F438C351-0244-4088-B64B-23AC45345FDE}" destId="{B01DDB4D-3AF9-4C1F-A4EB-8370BE24DFD8}" srcOrd="3" destOrd="0" presId="urn:microsoft.com/office/officeart/2008/layout/HalfCircleOrganizationChart"/>
    <dgm:cxn modelId="{5E4A1259-BA59-4B35-94B3-B2AFB0EB5BEF}" type="presParOf" srcId="{5BF9C01D-9412-4E02-B707-4E747E1B5C82}" destId="{17CFC7AD-005B-429A-B5A5-8A193B281B8B}" srcOrd="1" destOrd="0" presId="urn:microsoft.com/office/officeart/2008/layout/HalfCircleOrganizationChart"/>
    <dgm:cxn modelId="{35211337-9317-464E-8FEE-E6372CF8B3E1}" type="presParOf" srcId="{17CFC7AD-005B-429A-B5A5-8A193B281B8B}" destId="{876266CF-FF73-46F3-90B4-46FC77B559F4}" srcOrd="0" destOrd="0" presId="urn:microsoft.com/office/officeart/2008/layout/HalfCircleOrganizationChart"/>
    <dgm:cxn modelId="{F4E03F80-A205-4EB8-9BB2-210D4227BB7B}" type="presParOf" srcId="{17CFC7AD-005B-429A-B5A5-8A193B281B8B}" destId="{BCB5802C-0A64-4B34-95CB-1F271C264E8C}" srcOrd="1" destOrd="0" presId="urn:microsoft.com/office/officeart/2008/layout/HalfCircleOrganizationChart"/>
    <dgm:cxn modelId="{618FAF42-19A1-4C9B-AC76-E6C5052077C1}" type="presParOf" srcId="{BCB5802C-0A64-4B34-95CB-1F271C264E8C}" destId="{8199F207-F958-4300-874C-C7469F4F2316}" srcOrd="0" destOrd="0" presId="urn:microsoft.com/office/officeart/2008/layout/HalfCircleOrganizationChart"/>
    <dgm:cxn modelId="{4F2828DB-459B-4CF3-9249-F1CE875AEB20}" type="presParOf" srcId="{8199F207-F958-4300-874C-C7469F4F2316}" destId="{075756AC-C535-4B49-9939-23E23500DF0E}" srcOrd="0" destOrd="0" presId="urn:microsoft.com/office/officeart/2008/layout/HalfCircleOrganizationChart"/>
    <dgm:cxn modelId="{D6DCD964-357C-4828-9061-4AAF890DCFE8}" type="presParOf" srcId="{8199F207-F958-4300-874C-C7469F4F2316}" destId="{24BB16E6-2979-4F26-B3CD-777D00289677}" srcOrd="1" destOrd="0" presId="urn:microsoft.com/office/officeart/2008/layout/HalfCircleOrganizationChart"/>
    <dgm:cxn modelId="{D567BA1D-FF06-45D0-9262-06F2A219D609}" type="presParOf" srcId="{8199F207-F958-4300-874C-C7469F4F2316}" destId="{9CFF7B6B-FC8C-48A3-AE58-D3FC0538F8F2}" srcOrd="2" destOrd="0" presId="urn:microsoft.com/office/officeart/2008/layout/HalfCircleOrganizationChart"/>
    <dgm:cxn modelId="{8A1BE0B1-F9C2-4800-8EBD-1FCE32AF5EE1}" type="presParOf" srcId="{8199F207-F958-4300-874C-C7469F4F2316}" destId="{CE6B5474-41DB-4F0D-B169-F7011E5D02B2}" srcOrd="3" destOrd="0" presId="urn:microsoft.com/office/officeart/2008/layout/HalfCircleOrganizationChart"/>
    <dgm:cxn modelId="{5C345746-E91C-4E4E-887C-50E8B682DC60}" type="presParOf" srcId="{BCB5802C-0A64-4B34-95CB-1F271C264E8C}" destId="{80728D70-1BE1-465B-8B94-D9CE36E4F58F}" srcOrd="1" destOrd="0" presId="urn:microsoft.com/office/officeart/2008/layout/HalfCircleOrganizationChart"/>
    <dgm:cxn modelId="{0B5C004D-0DAF-4A0D-A872-6F6EA8AB4E43}" type="presParOf" srcId="{BCB5802C-0A64-4B34-95CB-1F271C264E8C}" destId="{CE8AFF92-76C2-43E9-8C53-D37C6979D403}" srcOrd="2" destOrd="0" presId="urn:microsoft.com/office/officeart/2008/layout/HalfCircleOrganizationChart"/>
    <dgm:cxn modelId="{2000AC68-D470-4067-9A17-05466B7FB949}" type="presParOf" srcId="{17CFC7AD-005B-429A-B5A5-8A193B281B8B}" destId="{4179821E-1B6B-4BC7-8AF8-A83112C14B50}" srcOrd="2" destOrd="0" presId="urn:microsoft.com/office/officeart/2008/layout/HalfCircleOrganizationChart"/>
    <dgm:cxn modelId="{038311F4-C4CD-4812-ADF8-B33F583C9737}" type="presParOf" srcId="{17CFC7AD-005B-429A-B5A5-8A193B281B8B}" destId="{7F82424B-F799-4425-A889-4B36B75CDA9E}" srcOrd="3" destOrd="0" presId="urn:microsoft.com/office/officeart/2008/layout/HalfCircleOrganizationChart"/>
    <dgm:cxn modelId="{7316E870-49EF-4FE9-BF2E-6D70D5B3A317}" type="presParOf" srcId="{7F82424B-F799-4425-A889-4B36B75CDA9E}" destId="{9438B168-D7B6-4E7F-89EB-5313A2F1B559}" srcOrd="0" destOrd="0" presId="urn:microsoft.com/office/officeart/2008/layout/HalfCircleOrganizationChart"/>
    <dgm:cxn modelId="{723F6852-024E-4985-9CCB-85AABC3EC9D3}" type="presParOf" srcId="{9438B168-D7B6-4E7F-89EB-5313A2F1B559}" destId="{BBB371E7-5F90-4DF8-9B79-4FFC9C186768}" srcOrd="0" destOrd="0" presId="urn:microsoft.com/office/officeart/2008/layout/HalfCircleOrganizationChart"/>
    <dgm:cxn modelId="{44B03230-89AE-4118-B55D-D58416D7EB75}" type="presParOf" srcId="{9438B168-D7B6-4E7F-89EB-5313A2F1B559}" destId="{3C4F87C7-4D11-44AE-B198-29AD90037FE4}" srcOrd="1" destOrd="0" presId="urn:microsoft.com/office/officeart/2008/layout/HalfCircleOrganizationChart"/>
    <dgm:cxn modelId="{C5370C39-22CF-44FD-BC34-E365F1380999}" type="presParOf" srcId="{9438B168-D7B6-4E7F-89EB-5313A2F1B559}" destId="{7AA96056-7C9E-43C7-8FCD-AE10D0EF73F9}" srcOrd="2" destOrd="0" presId="urn:microsoft.com/office/officeart/2008/layout/HalfCircleOrganizationChart"/>
    <dgm:cxn modelId="{BD09683F-279A-442E-AD9D-36B4763C7E0B}" type="presParOf" srcId="{9438B168-D7B6-4E7F-89EB-5313A2F1B559}" destId="{69339E46-6980-41A7-8BD0-FCA0EB0C95A2}" srcOrd="3" destOrd="0" presId="urn:microsoft.com/office/officeart/2008/layout/HalfCircleOrganizationChart"/>
    <dgm:cxn modelId="{0780EDB4-A83D-48B5-A578-8A0A795C5B76}" type="presParOf" srcId="{7F82424B-F799-4425-A889-4B36B75CDA9E}" destId="{EACC6B6D-6CCA-4433-B1A7-B4B3C27BB6BB}" srcOrd="1" destOrd="0" presId="urn:microsoft.com/office/officeart/2008/layout/HalfCircleOrganizationChart"/>
    <dgm:cxn modelId="{DBCD29D9-6B2B-4D84-A2D3-73DFDCB5BEC7}" type="presParOf" srcId="{7F82424B-F799-4425-A889-4B36B75CDA9E}" destId="{50D2C5CD-1F25-4B13-A1DF-BCC0F0493F9B}" srcOrd="2" destOrd="0" presId="urn:microsoft.com/office/officeart/2008/layout/HalfCircleOrganizationChart"/>
    <dgm:cxn modelId="{2C83832C-553C-4262-952E-9AD98FBBD84D}" type="presParOf" srcId="{17CFC7AD-005B-429A-B5A5-8A193B281B8B}" destId="{A2B61F5C-F1F9-499C-BC8A-E6725E72433B}" srcOrd="4" destOrd="0" presId="urn:microsoft.com/office/officeart/2008/layout/HalfCircleOrganizationChart"/>
    <dgm:cxn modelId="{10515311-5866-413C-981E-420EE1DDF4BD}" type="presParOf" srcId="{17CFC7AD-005B-429A-B5A5-8A193B281B8B}" destId="{7ADB5A23-CA2D-41D6-9637-015A51F32076}" srcOrd="5" destOrd="0" presId="urn:microsoft.com/office/officeart/2008/layout/HalfCircleOrganizationChart"/>
    <dgm:cxn modelId="{CA86F80A-19B0-454F-9EE3-1E7673AD2CC6}" type="presParOf" srcId="{7ADB5A23-CA2D-41D6-9637-015A51F32076}" destId="{2625C3B6-42F0-4E80-93B4-7F970C88D5C5}" srcOrd="0" destOrd="0" presId="urn:microsoft.com/office/officeart/2008/layout/HalfCircleOrganizationChart"/>
    <dgm:cxn modelId="{0E346797-6C95-4C7C-A290-5899B379A9A7}" type="presParOf" srcId="{2625C3B6-42F0-4E80-93B4-7F970C88D5C5}" destId="{0FBF117D-96AE-4C74-80DD-92427C0EC8F0}" srcOrd="0" destOrd="0" presId="urn:microsoft.com/office/officeart/2008/layout/HalfCircleOrganizationChart"/>
    <dgm:cxn modelId="{37C8162A-580E-4309-AF77-003E513F251D}" type="presParOf" srcId="{2625C3B6-42F0-4E80-93B4-7F970C88D5C5}" destId="{2130B4FE-0AA4-49E5-B1A0-AD69DBF1ED1B}" srcOrd="1" destOrd="0" presId="urn:microsoft.com/office/officeart/2008/layout/HalfCircleOrganizationChart"/>
    <dgm:cxn modelId="{DC1CAC33-28F0-45E2-8C30-41325A3ABC75}" type="presParOf" srcId="{2625C3B6-42F0-4E80-93B4-7F970C88D5C5}" destId="{B7677909-3144-4DB7-B4DC-81F4ED3FCE89}" srcOrd="2" destOrd="0" presId="urn:microsoft.com/office/officeart/2008/layout/HalfCircleOrganizationChart"/>
    <dgm:cxn modelId="{0D4CD758-139A-435C-A175-57869EAC9F3B}" type="presParOf" srcId="{2625C3B6-42F0-4E80-93B4-7F970C88D5C5}" destId="{D592AD48-3530-41D7-B72F-4F32B5375E11}" srcOrd="3" destOrd="0" presId="urn:microsoft.com/office/officeart/2008/layout/HalfCircleOrganizationChart"/>
    <dgm:cxn modelId="{566F3450-F396-497D-A419-CE2F5B8B9C04}" type="presParOf" srcId="{7ADB5A23-CA2D-41D6-9637-015A51F32076}" destId="{E7D010E3-5B83-4AB1-962A-4FBE8DD15DE8}" srcOrd="1" destOrd="0" presId="urn:microsoft.com/office/officeart/2008/layout/HalfCircleOrganizationChart"/>
    <dgm:cxn modelId="{E8284DD8-1839-4E62-A477-16713C9FF36B}" type="presParOf" srcId="{7ADB5A23-CA2D-41D6-9637-015A51F32076}" destId="{9BE82559-15E3-495F-B3CC-85CF54C95CAA}" srcOrd="2" destOrd="0" presId="urn:microsoft.com/office/officeart/2008/layout/HalfCircleOrganizationChart"/>
    <dgm:cxn modelId="{34B810AA-256C-47D2-AB8C-1B1A643A11AE}" type="presParOf" srcId="{5BF9C01D-9412-4E02-B707-4E747E1B5C82}" destId="{90BF1D85-3513-410C-8AA6-9FA8EFBF311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1FB959-7164-4C39-B8B7-05EBC253A6F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CD1B250-E63C-42F5-9241-6AC21387011E}">
      <dgm:prSet phldrT="[文本]"/>
      <dgm:spPr/>
      <dgm:t>
        <a:bodyPr/>
        <a:lstStyle/>
        <a:p>
          <a:r>
            <a:rPr lang="en-US" altLang="zh-CN" dirty="0"/>
            <a:t>batch size</a:t>
          </a:r>
          <a:endParaRPr lang="zh-CN" altLang="en-US" dirty="0"/>
        </a:p>
      </dgm:t>
    </dgm:pt>
    <dgm:pt modelId="{AA7F3197-E230-47CD-8CB9-0D35D3D1F4E1}" cxnId="{E20CB022-8110-42EF-9017-02F41BCE2CE1}" type="parTrans">
      <dgm:prSet/>
      <dgm:spPr/>
      <dgm:t>
        <a:bodyPr/>
        <a:lstStyle/>
        <a:p>
          <a:endParaRPr lang="zh-CN" altLang="en-US"/>
        </a:p>
      </dgm:t>
    </dgm:pt>
    <dgm:pt modelId="{8D1A28CC-4489-43BF-8E50-58D3AA73EA8A}" cxnId="{E20CB022-8110-42EF-9017-02F41BCE2CE1}" type="sibTrans">
      <dgm:prSet/>
      <dgm:spPr/>
      <dgm:t>
        <a:bodyPr/>
        <a:lstStyle/>
        <a:p>
          <a:endParaRPr lang="zh-CN" altLang="en-US"/>
        </a:p>
      </dgm:t>
    </dgm:pt>
    <dgm:pt modelId="{6A6F5E36-98BE-4513-8340-1CB45F2962E4}">
      <dgm:prSet phldrT="[文本]"/>
      <dgm:spPr/>
      <dgm:t>
        <a:bodyPr/>
        <a:lstStyle/>
        <a:p>
          <a:r>
            <a:rPr lang="zh-CN" altLang="en-US" dirty="0"/>
            <a:t>学习率</a:t>
          </a:r>
        </a:p>
      </dgm:t>
    </dgm:pt>
    <dgm:pt modelId="{A952EF1B-81B7-4BFC-9933-A95016D02BCE}" cxnId="{02E14128-AEE8-47F6-861D-E5D4F8BD278C}" type="parTrans">
      <dgm:prSet/>
      <dgm:spPr/>
      <dgm:t>
        <a:bodyPr/>
        <a:lstStyle/>
        <a:p>
          <a:endParaRPr lang="zh-CN" altLang="en-US"/>
        </a:p>
      </dgm:t>
    </dgm:pt>
    <dgm:pt modelId="{040C8A15-0CC7-430D-A00E-E18659EA1295}" cxnId="{02E14128-AEE8-47F6-861D-E5D4F8BD278C}" type="sibTrans">
      <dgm:prSet/>
      <dgm:spPr/>
      <dgm:t>
        <a:bodyPr/>
        <a:lstStyle/>
        <a:p>
          <a:endParaRPr lang="zh-CN" altLang="en-US"/>
        </a:p>
      </dgm:t>
    </dgm:pt>
    <dgm:pt modelId="{E3E4BF87-0EDA-4778-AC87-9627C2692E2E}">
      <dgm:prSet phldrT="[文本]"/>
      <dgm:spPr/>
      <dgm:t>
        <a:bodyPr/>
        <a:lstStyle/>
        <a:p>
          <a:r>
            <a:rPr lang="zh-CN" altLang="en-US" dirty="0"/>
            <a:t>损失函数</a:t>
          </a:r>
          <a:endParaRPr lang="en-US" altLang="zh-CN" dirty="0"/>
        </a:p>
      </dgm:t>
    </dgm:pt>
    <dgm:pt modelId="{90CD8119-8200-4835-B5F3-6A5EAC7246B2}" cxnId="{3AB1DFE6-AA6F-479C-8942-8963BA5212BF}" type="parTrans">
      <dgm:prSet/>
      <dgm:spPr/>
      <dgm:t>
        <a:bodyPr/>
        <a:lstStyle/>
        <a:p>
          <a:endParaRPr lang="zh-CN" altLang="en-US"/>
        </a:p>
      </dgm:t>
    </dgm:pt>
    <dgm:pt modelId="{EC41913C-9E1E-4BCA-B1D5-4A3EB4D02CBB}" cxnId="{3AB1DFE6-AA6F-479C-8942-8963BA5212BF}" type="sibTrans">
      <dgm:prSet/>
      <dgm:spPr/>
      <dgm:t>
        <a:bodyPr/>
        <a:lstStyle/>
        <a:p>
          <a:endParaRPr lang="zh-CN" altLang="en-US"/>
        </a:p>
      </dgm:t>
    </dgm:pt>
    <dgm:pt modelId="{09B05C74-AFD1-4D21-9944-EC9D441BA823}">
      <dgm:prSet/>
      <dgm:spPr/>
      <dgm:t>
        <a:bodyPr/>
        <a:lstStyle/>
        <a:p>
          <a:r>
            <a:rPr lang="zh-CN" altLang="en-US" dirty="0"/>
            <a:t>优化器</a:t>
          </a:r>
        </a:p>
      </dgm:t>
    </dgm:pt>
    <dgm:pt modelId="{4F56E912-C80D-48D3-A6D8-718D6C2AA34F}" cxnId="{D41356AA-3C26-496A-8F00-116858257B55}" type="parTrans">
      <dgm:prSet/>
      <dgm:spPr/>
      <dgm:t>
        <a:bodyPr/>
        <a:lstStyle/>
        <a:p>
          <a:endParaRPr lang="zh-CN" altLang="en-US"/>
        </a:p>
      </dgm:t>
    </dgm:pt>
    <dgm:pt modelId="{25C8F163-343F-482C-AE23-0C3A7624BC5C}" cxnId="{D41356AA-3C26-496A-8F00-116858257B55}" type="sibTrans">
      <dgm:prSet/>
      <dgm:spPr/>
      <dgm:t>
        <a:bodyPr/>
        <a:lstStyle/>
        <a:p>
          <a:endParaRPr lang="zh-CN" altLang="en-US"/>
        </a:p>
      </dgm:t>
    </dgm:pt>
    <dgm:pt modelId="{C0937794-3C30-4806-86CB-206154514D72}">
      <dgm:prSet/>
      <dgm:spPr/>
      <dgm:t>
        <a:bodyPr/>
        <a:lstStyle/>
        <a:p>
          <a:r>
            <a:rPr lang="en-US" altLang="zh-CN" dirty="0"/>
            <a:t>epoch</a:t>
          </a:r>
          <a:endParaRPr lang="zh-CN" altLang="en-US" dirty="0"/>
        </a:p>
      </dgm:t>
    </dgm:pt>
    <dgm:pt modelId="{44E0D521-8A40-4519-8AA6-8D2A75B8CE27}" cxnId="{51B6E306-9670-415A-8E1A-9A7F94261F1B}" type="parTrans">
      <dgm:prSet/>
      <dgm:spPr/>
      <dgm:t>
        <a:bodyPr/>
        <a:lstStyle/>
        <a:p>
          <a:endParaRPr lang="zh-CN" altLang="en-US"/>
        </a:p>
      </dgm:t>
    </dgm:pt>
    <dgm:pt modelId="{75F6960F-B3E4-430D-B363-0A962C025B96}" cxnId="{51B6E306-9670-415A-8E1A-9A7F94261F1B}" type="sibTrans">
      <dgm:prSet/>
      <dgm:spPr/>
      <dgm:t>
        <a:bodyPr/>
        <a:lstStyle/>
        <a:p>
          <a:endParaRPr lang="zh-CN" altLang="en-US"/>
        </a:p>
      </dgm:t>
    </dgm:pt>
    <dgm:pt modelId="{1C92F685-4D9B-4EE4-BD74-20D1C364992D}" type="pres">
      <dgm:prSet presAssocID="{9B1FB959-7164-4C39-B8B7-05EBC253A6FE}" presName="Name0" presStyleCnt="0">
        <dgm:presLayoutVars>
          <dgm:dir/>
          <dgm:resizeHandles val="exact"/>
        </dgm:presLayoutVars>
      </dgm:prSet>
      <dgm:spPr/>
    </dgm:pt>
    <dgm:pt modelId="{9CF2335D-5E75-45F6-8D66-54FF59DFC16E}" type="pres">
      <dgm:prSet presAssocID="{7CD1B250-E63C-42F5-9241-6AC21387011E}" presName="parTxOnly" presStyleLbl="node1" presStyleIdx="0" presStyleCnt="5">
        <dgm:presLayoutVars>
          <dgm:bulletEnabled val="1"/>
        </dgm:presLayoutVars>
      </dgm:prSet>
      <dgm:spPr/>
    </dgm:pt>
    <dgm:pt modelId="{755B6629-A92E-4696-AC6F-AEDF680293E1}" type="pres">
      <dgm:prSet presAssocID="{8D1A28CC-4489-43BF-8E50-58D3AA73EA8A}" presName="parSpace" presStyleCnt="0"/>
      <dgm:spPr/>
    </dgm:pt>
    <dgm:pt modelId="{7AAF1465-8B63-4C33-BD2E-68A2DAE11898}" type="pres">
      <dgm:prSet presAssocID="{6A6F5E36-98BE-4513-8340-1CB45F2962E4}" presName="parTxOnly" presStyleLbl="node1" presStyleIdx="1" presStyleCnt="5">
        <dgm:presLayoutVars>
          <dgm:bulletEnabled val="1"/>
        </dgm:presLayoutVars>
      </dgm:prSet>
      <dgm:spPr/>
    </dgm:pt>
    <dgm:pt modelId="{AF110A5D-5D29-4138-8BF3-6AF3B6FA1A1A}" type="pres">
      <dgm:prSet presAssocID="{040C8A15-0CC7-430D-A00E-E18659EA1295}" presName="parSpace" presStyleCnt="0"/>
      <dgm:spPr/>
    </dgm:pt>
    <dgm:pt modelId="{00FF86D1-E7DE-446A-9DC6-8CE9569F87ED}" type="pres">
      <dgm:prSet presAssocID="{E3E4BF87-0EDA-4778-AC87-9627C2692E2E}" presName="parTxOnly" presStyleLbl="node1" presStyleIdx="2" presStyleCnt="5">
        <dgm:presLayoutVars>
          <dgm:bulletEnabled val="1"/>
        </dgm:presLayoutVars>
      </dgm:prSet>
      <dgm:spPr/>
    </dgm:pt>
    <dgm:pt modelId="{2B645B81-FC68-4784-B489-B52B47D4723D}" type="pres">
      <dgm:prSet presAssocID="{EC41913C-9E1E-4BCA-B1D5-4A3EB4D02CBB}" presName="parSpace" presStyleCnt="0"/>
      <dgm:spPr/>
    </dgm:pt>
    <dgm:pt modelId="{84007C6D-AC59-4398-89BF-4F589A204388}" type="pres">
      <dgm:prSet presAssocID="{09B05C74-AFD1-4D21-9944-EC9D441BA823}" presName="parTxOnly" presStyleLbl="node1" presStyleIdx="3" presStyleCnt="5">
        <dgm:presLayoutVars>
          <dgm:bulletEnabled val="1"/>
        </dgm:presLayoutVars>
      </dgm:prSet>
      <dgm:spPr/>
    </dgm:pt>
    <dgm:pt modelId="{C55C35AC-C847-4AD1-8D12-A320EAC61C66}" type="pres">
      <dgm:prSet presAssocID="{25C8F163-343F-482C-AE23-0C3A7624BC5C}" presName="parSpace" presStyleCnt="0"/>
      <dgm:spPr/>
    </dgm:pt>
    <dgm:pt modelId="{10574AC2-655D-43DE-80A5-A0B9A83D7A2B}" type="pres">
      <dgm:prSet presAssocID="{C0937794-3C30-4806-86CB-206154514D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B6E306-9670-415A-8E1A-9A7F94261F1B}" srcId="{9B1FB959-7164-4C39-B8B7-05EBC253A6FE}" destId="{C0937794-3C30-4806-86CB-206154514D72}" srcOrd="4" destOrd="0" parTransId="{44E0D521-8A40-4519-8AA6-8D2A75B8CE27}" sibTransId="{75F6960F-B3E4-430D-B363-0A962C025B96}"/>
    <dgm:cxn modelId="{7CC39D1E-86D3-4163-8C78-7677DDA10B3B}" type="presOf" srcId="{6A6F5E36-98BE-4513-8340-1CB45F2962E4}" destId="{7AAF1465-8B63-4C33-BD2E-68A2DAE11898}" srcOrd="0" destOrd="0" presId="urn:microsoft.com/office/officeart/2005/8/layout/hChevron3"/>
    <dgm:cxn modelId="{E20CB022-8110-42EF-9017-02F41BCE2CE1}" srcId="{9B1FB959-7164-4C39-B8B7-05EBC253A6FE}" destId="{7CD1B250-E63C-42F5-9241-6AC21387011E}" srcOrd="0" destOrd="0" parTransId="{AA7F3197-E230-47CD-8CB9-0D35D3D1F4E1}" sibTransId="{8D1A28CC-4489-43BF-8E50-58D3AA73EA8A}"/>
    <dgm:cxn modelId="{02E14128-AEE8-47F6-861D-E5D4F8BD278C}" srcId="{9B1FB959-7164-4C39-B8B7-05EBC253A6FE}" destId="{6A6F5E36-98BE-4513-8340-1CB45F2962E4}" srcOrd="1" destOrd="0" parTransId="{A952EF1B-81B7-4BFC-9933-A95016D02BCE}" sibTransId="{040C8A15-0CC7-430D-A00E-E18659EA1295}"/>
    <dgm:cxn modelId="{4BE4D378-7758-4013-A8F7-A526EBAC9A5E}" type="presOf" srcId="{09B05C74-AFD1-4D21-9944-EC9D441BA823}" destId="{84007C6D-AC59-4398-89BF-4F589A204388}" srcOrd="0" destOrd="0" presId="urn:microsoft.com/office/officeart/2005/8/layout/hChevron3"/>
    <dgm:cxn modelId="{19C47184-B9FA-475F-9F4C-5A540BB2FB6D}" type="presOf" srcId="{E3E4BF87-0EDA-4778-AC87-9627C2692E2E}" destId="{00FF86D1-E7DE-446A-9DC6-8CE9569F87ED}" srcOrd="0" destOrd="0" presId="urn:microsoft.com/office/officeart/2005/8/layout/hChevron3"/>
    <dgm:cxn modelId="{D41356AA-3C26-496A-8F00-116858257B55}" srcId="{9B1FB959-7164-4C39-B8B7-05EBC253A6FE}" destId="{09B05C74-AFD1-4D21-9944-EC9D441BA823}" srcOrd="3" destOrd="0" parTransId="{4F56E912-C80D-48D3-A6D8-718D6C2AA34F}" sibTransId="{25C8F163-343F-482C-AE23-0C3A7624BC5C}"/>
    <dgm:cxn modelId="{516EBFAD-53C1-4B20-8B4F-EF8C81462FC8}" type="presOf" srcId="{C0937794-3C30-4806-86CB-206154514D72}" destId="{10574AC2-655D-43DE-80A5-A0B9A83D7A2B}" srcOrd="0" destOrd="0" presId="urn:microsoft.com/office/officeart/2005/8/layout/hChevron3"/>
    <dgm:cxn modelId="{D7BA44D8-2D08-48A5-ADE4-D885AD538385}" type="presOf" srcId="{9B1FB959-7164-4C39-B8B7-05EBC253A6FE}" destId="{1C92F685-4D9B-4EE4-BD74-20D1C364992D}" srcOrd="0" destOrd="0" presId="urn:microsoft.com/office/officeart/2005/8/layout/hChevron3"/>
    <dgm:cxn modelId="{0767AEDC-3D0E-4771-B4A8-2CA71CFEF1A4}" type="presOf" srcId="{7CD1B250-E63C-42F5-9241-6AC21387011E}" destId="{9CF2335D-5E75-45F6-8D66-54FF59DFC16E}" srcOrd="0" destOrd="0" presId="urn:microsoft.com/office/officeart/2005/8/layout/hChevron3"/>
    <dgm:cxn modelId="{3AB1DFE6-AA6F-479C-8942-8963BA5212BF}" srcId="{9B1FB959-7164-4C39-B8B7-05EBC253A6FE}" destId="{E3E4BF87-0EDA-4778-AC87-9627C2692E2E}" srcOrd="2" destOrd="0" parTransId="{90CD8119-8200-4835-B5F3-6A5EAC7246B2}" sibTransId="{EC41913C-9E1E-4BCA-B1D5-4A3EB4D02CBB}"/>
    <dgm:cxn modelId="{DF110303-05CC-4214-B06A-B96A459FB280}" type="presParOf" srcId="{1C92F685-4D9B-4EE4-BD74-20D1C364992D}" destId="{9CF2335D-5E75-45F6-8D66-54FF59DFC16E}" srcOrd="0" destOrd="0" presId="urn:microsoft.com/office/officeart/2005/8/layout/hChevron3"/>
    <dgm:cxn modelId="{A8D0D7D6-918C-4992-8FFF-DD27794492FE}" type="presParOf" srcId="{1C92F685-4D9B-4EE4-BD74-20D1C364992D}" destId="{755B6629-A92E-4696-AC6F-AEDF680293E1}" srcOrd="1" destOrd="0" presId="urn:microsoft.com/office/officeart/2005/8/layout/hChevron3"/>
    <dgm:cxn modelId="{17CACE13-984C-455A-8D6E-E2D9C5A656D7}" type="presParOf" srcId="{1C92F685-4D9B-4EE4-BD74-20D1C364992D}" destId="{7AAF1465-8B63-4C33-BD2E-68A2DAE11898}" srcOrd="2" destOrd="0" presId="urn:microsoft.com/office/officeart/2005/8/layout/hChevron3"/>
    <dgm:cxn modelId="{ACBE8A9B-4293-49E4-A321-6AF3863FD175}" type="presParOf" srcId="{1C92F685-4D9B-4EE4-BD74-20D1C364992D}" destId="{AF110A5D-5D29-4138-8BF3-6AF3B6FA1A1A}" srcOrd="3" destOrd="0" presId="urn:microsoft.com/office/officeart/2005/8/layout/hChevron3"/>
    <dgm:cxn modelId="{C9F01AC0-5816-42A4-BB3A-9B5F9DE66BF5}" type="presParOf" srcId="{1C92F685-4D9B-4EE4-BD74-20D1C364992D}" destId="{00FF86D1-E7DE-446A-9DC6-8CE9569F87ED}" srcOrd="4" destOrd="0" presId="urn:microsoft.com/office/officeart/2005/8/layout/hChevron3"/>
    <dgm:cxn modelId="{689F6643-7884-4095-9AF0-410EA683409E}" type="presParOf" srcId="{1C92F685-4D9B-4EE4-BD74-20D1C364992D}" destId="{2B645B81-FC68-4784-B489-B52B47D4723D}" srcOrd="5" destOrd="0" presId="urn:microsoft.com/office/officeart/2005/8/layout/hChevron3"/>
    <dgm:cxn modelId="{273C87DF-3288-4E16-BC97-F943567FC516}" type="presParOf" srcId="{1C92F685-4D9B-4EE4-BD74-20D1C364992D}" destId="{84007C6D-AC59-4398-89BF-4F589A204388}" srcOrd="6" destOrd="0" presId="urn:microsoft.com/office/officeart/2005/8/layout/hChevron3"/>
    <dgm:cxn modelId="{43EFD704-234C-4F2F-97CC-35E8FF8BCA7A}" type="presParOf" srcId="{1C92F685-4D9B-4EE4-BD74-20D1C364992D}" destId="{C55C35AC-C847-4AD1-8D12-A320EAC61C66}" srcOrd="7" destOrd="0" presId="urn:microsoft.com/office/officeart/2005/8/layout/hChevron3"/>
    <dgm:cxn modelId="{AD9DC284-220D-433A-B92C-E3D24243E4DA}" type="presParOf" srcId="{1C92F685-4D9B-4EE4-BD74-20D1C364992D}" destId="{10574AC2-655D-43DE-80A5-A0B9A83D7A2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71F986-C138-4954-A278-94EFA94BD12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48ADEFB-46C2-4745-B16B-4DF5B7FA3BAB}">
      <dgm:prSet phldrT="[文本]"/>
      <dgm:spPr/>
      <dgm:t>
        <a:bodyPr/>
        <a:lstStyle/>
        <a:p>
          <a:r>
            <a:rPr lang="zh-CN" altLang="en-US" dirty="0"/>
            <a:t>二分法逼近</a:t>
          </a:r>
        </a:p>
      </dgm:t>
    </dgm:pt>
    <dgm:pt modelId="{A5AE6504-E3E1-4038-9F4A-1495C2C1CA02}" cxnId="{FA3B8E82-196D-4E60-9184-F1600E385109}" type="parTrans">
      <dgm:prSet/>
      <dgm:spPr/>
      <dgm:t>
        <a:bodyPr/>
        <a:lstStyle/>
        <a:p>
          <a:endParaRPr lang="zh-CN" altLang="en-US"/>
        </a:p>
      </dgm:t>
    </dgm:pt>
    <dgm:pt modelId="{ED620752-E4A2-4071-8A89-DC18059EACC9}" cxnId="{FA3B8E82-196D-4E60-9184-F1600E385109}" type="sibTrans">
      <dgm:prSet/>
      <dgm:spPr/>
      <dgm:t>
        <a:bodyPr/>
        <a:lstStyle/>
        <a:p>
          <a:endParaRPr lang="zh-CN" altLang="en-US"/>
        </a:p>
      </dgm:t>
    </dgm:pt>
    <dgm:pt modelId="{11DB1626-1B01-4820-AB49-BAA613AF6F8B}">
      <dgm:prSet phldrT="[文本]"/>
      <dgm:spPr/>
      <dgm:t>
        <a:bodyPr/>
        <a:lstStyle/>
        <a:p>
          <a:r>
            <a:rPr lang="en-US" altLang="zh-CN" dirty="0"/>
            <a:t>Batch size = 128</a:t>
          </a:r>
          <a:endParaRPr lang="zh-CN" altLang="en-US" dirty="0"/>
        </a:p>
      </dgm:t>
    </dgm:pt>
    <dgm:pt modelId="{EB57B53F-F1C8-42B6-8A65-9E2A888F911A}" cxnId="{E9324A97-31A5-480B-AB29-3F82AD402B3C}" type="parTrans">
      <dgm:prSet/>
      <dgm:spPr/>
      <dgm:t>
        <a:bodyPr/>
        <a:lstStyle/>
        <a:p>
          <a:endParaRPr lang="zh-CN" altLang="en-US"/>
        </a:p>
      </dgm:t>
    </dgm:pt>
    <dgm:pt modelId="{89FAD218-6C92-4EFC-94C9-2F1C3BC648F6}" cxnId="{E9324A97-31A5-480B-AB29-3F82AD402B3C}" type="sibTrans">
      <dgm:prSet/>
      <dgm:spPr/>
      <dgm:t>
        <a:bodyPr/>
        <a:lstStyle/>
        <a:p>
          <a:endParaRPr lang="zh-CN" altLang="en-US"/>
        </a:p>
      </dgm:t>
    </dgm:pt>
    <dgm:pt modelId="{ED337E64-E4DC-4216-AFC1-FEB7C1AD727D}">
      <dgm:prSet phldrT="[文本]"/>
      <dgm:spPr/>
      <dgm:t>
        <a:bodyPr/>
        <a:lstStyle/>
        <a:p>
          <a:r>
            <a:rPr lang="en-US" altLang="zh-CN" dirty="0"/>
            <a:t>Epoch = 20</a:t>
          </a:r>
          <a:endParaRPr lang="zh-CN" altLang="en-US" dirty="0"/>
        </a:p>
      </dgm:t>
    </dgm:pt>
    <dgm:pt modelId="{A4786390-8A14-4F46-8D40-3F6417B15DEB}" cxnId="{1863980C-0CAC-443D-AD21-361EC7D84E1A}" type="parTrans">
      <dgm:prSet/>
      <dgm:spPr/>
      <dgm:t>
        <a:bodyPr/>
        <a:lstStyle/>
        <a:p>
          <a:endParaRPr lang="zh-CN" altLang="en-US"/>
        </a:p>
      </dgm:t>
    </dgm:pt>
    <dgm:pt modelId="{91DD9271-9198-418C-9979-AC541250D81E}" cxnId="{1863980C-0CAC-443D-AD21-361EC7D84E1A}" type="sibTrans">
      <dgm:prSet/>
      <dgm:spPr/>
      <dgm:t>
        <a:bodyPr/>
        <a:lstStyle/>
        <a:p>
          <a:endParaRPr lang="zh-CN" altLang="en-US"/>
        </a:p>
      </dgm:t>
    </dgm:pt>
    <dgm:pt modelId="{2181ED44-0FD6-42C8-B4BE-D1B8E7BFEDD7}">
      <dgm:prSet phldrT="[文本]"/>
      <dgm:spPr/>
      <dgm:t>
        <a:bodyPr/>
        <a:lstStyle/>
        <a:p>
          <a:r>
            <a:rPr lang="zh-CN" altLang="en-US" dirty="0"/>
            <a:t>损失函数</a:t>
          </a:r>
          <a:r>
            <a:rPr lang="en-US" altLang="zh-CN" dirty="0"/>
            <a:t>: </a:t>
          </a:r>
          <a:r>
            <a:rPr lang="zh-CN" altLang="en-US" dirty="0"/>
            <a:t>交叉熵损失函数</a:t>
          </a:r>
        </a:p>
      </dgm:t>
    </dgm:pt>
    <dgm:pt modelId="{7357FC18-8350-488F-82EE-364AD5ACDE04}" cxnId="{70CFA931-BB4B-4C09-B689-1521BE0CD7B5}" type="parTrans">
      <dgm:prSet/>
      <dgm:spPr/>
      <dgm:t>
        <a:bodyPr/>
        <a:lstStyle/>
        <a:p>
          <a:endParaRPr lang="zh-CN" altLang="en-US"/>
        </a:p>
      </dgm:t>
    </dgm:pt>
    <dgm:pt modelId="{0175EA06-5854-4DF3-9494-A8CFE82C8F6E}" cxnId="{70CFA931-BB4B-4C09-B689-1521BE0CD7B5}" type="sibTrans">
      <dgm:prSet/>
      <dgm:spPr/>
      <dgm:t>
        <a:bodyPr/>
        <a:lstStyle/>
        <a:p>
          <a:endParaRPr lang="zh-CN" altLang="en-US"/>
        </a:p>
      </dgm:t>
    </dgm:pt>
    <dgm:pt modelId="{9A2A4A4C-73B1-419C-97DE-BD6A6D406393}">
      <dgm:prSet phldrT="[文本]"/>
      <dgm:spPr/>
      <dgm:t>
        <a:bodyPr/>
        <a:lstStyle/>
        <a:p>
          <a:r>
            <a:rPr lang="zh-CN" altLang="en-US" dirty="0"/>
            <a:t>优化器</a:t>
          </a:r>
          <a:r>
            <a:rPr lang="en-US" altLang="zh-CN" dirty="0"/>
            <a:t>: Adam</a:t>
          </a:r>
          <a:r>
            <a:rPr lang="zh-CN" altLang="en-US" dirty="0"/>
            <a:t>优化器</a:t>
          </a:r>
        </a:p>
      </dgm:t>
    </dgm:pt>
    <dgm:pt modelId="{BF99D1ED-1317-4788-99D1-8CD86F25F373}" cxnId="{E73851DD-F678-4A2D-877A-B3F5C6B8CCA4}" type="parTrans">
      <dgm:prSet/>
      <dgm:spPr/>
      <dgm:t>
        <a:bodyPr/>
        <a:lstStyle/>
        <a:p>
          <a:endParaRPr lang="zh-CN" altLang="en-US"/>
        </a:p>
      </dgm:t>
    </dgm:pt>
    <dgm:pt modelId="{C70493B9-4742-45E7-B92A-2AFC3A5400EE}" cxnId="{E73851DD-F678-4A2D-877A-B3F5C6B8CCA4}" type="sibTrans">
      <dgm:prSet/>
      <dgm:spPr/>
      <dgm:t>
        <a:bodyPr/>
        <a:lstStyle/>
        <a:p>
          <a:endParaRPr lang="zh-CN" altLang="en-US"/>
        </a:p>
      </dgm:t>
    </dgm:pt>
    <dgm:pt modelId="{21CEE7CF-3384-4194-8239-5988A4C88443}">
      <dgm:prSet phldrT="[文本]"/>
      <dgm:spPr/>
      <dgm:t>
        <a:bodyPr/>
        <a:lstStyle/>
        <a:p>
          <a:r>
            <a:rPr lang="zh-CN" altLang="en-US" dirty="0"/>
            <a:t>初始学习率 </a:t>
          </a:r>
          <a:r>
            <a:rPr lang="en-US" altLang="zh-CN" dirty="0"/>
            <a:t>= 0.001</a:t>
          </a:r>
          <a:r>
            <a:rPr lang="zh-CN" altLang="en-US" dirty="0"/>
            <a:t>与</a:t>
          </a:r>
          <a:r>
            <a:rPr lang="en-US" altLang="zh-CN" dirty="0"/>
            <a:t>0.0000005</a:t>
          </a:r>
          <a:endParaRPr lang="zh-CN" altLang="en-US" dirty="0"/>
        </a:p>
      </dgm:t>
    </dgm:pt>
    <dgm:pt modelId="{3E0E50A9-EEB1-466F-9678-B9EBF2B32F0C}" cxnId="{6F92C535-3F6F-4CEA-8F53-9E6DFF74290B}" type="parTrans">
      <dgm:prSet/>
      <dgm:spPr/>
      <dgm:t>
        <a:bodyPr/>
        <a:lstStyle/>
        <a:p>
          <a:endParaRPr lang="zh-CN" altLang="en-US"/>
        </a:p>
      </dgm:t>
    </dgm:pt>
    <dgm:pt modelId="{4FDABC6F-9810-4A52-9455-6E82C3A0DECB}" cxnId="{6F92C535-3F6F-4CEA-8F53-9E6DFF74290B}" type="sibTrans">
      <dgm:prSet/>
      <dgm:spPr/>
      <dgm:t>
        <a:bodyPr/>
        <a:lstStyle/>
        <a:p>
          <a:endParaRPr lang="zh-CN" altLang="en-US"/>
        </a:p>
      </dgm:t>
    </dgm:pt>
    <dgm:pt modelId="{7D35A56A-F5DB-4707-B6AD-93A16C2E248C}" type="pres">
      <dgm:prSet presAssocID="{A671F986-C138-4954-A278-94EFA94BD12C}" presName="vert0" presStyleCnt="0">
        <dgm:presLayoutVars>
          <dgm:dir/>
          <dgm:animOne val="branch"/>
          <dgm:animLvl val="lvl"/>
        </dgm:presLayoutVars>
      </dgm:prSet>
      <dgm:spPr/>
    </dgm:pt>
    <dgm:pt modelId="{FECEAB3B-3447-43F4-9321-4D57632025D7}" type="pres">
      <dgm:prSet presAssocID="{F48ADEFB-46C2-4745-B16B-4DF5B7FA3BAB}" presName="thickLine" presStyleLbl="alignNode1" presStyleIdx="0" presStyleCnt="1"/>
      <dgm:spPr/>
    </dgm:pt>
    <dgm:pt modelId="{8B2A82D5-DC91-490F-B35D-127490AF503C}" type="pres">
      <dgm:prSet presAssocID="{F48ADEFB-46C2-4745-B16B-4DF5B7FA3BAB}" presName="horz1" presStyleCnt="0"/>
      <dgm:spPr/>
    </dgm:pt>
    <dgm:pt modelId="{37EB1336-90F1-4699-AD8F-A7FEC6C6EAFC}" type="pres">
      <dgm:prSet presAssocID="{F48ADEFB-46C2-4745-B16B-4DF5B7FA3BAB}" presName="tx1" presStyleLbl="revTx" presStyleIdx="0" presStyleCnt="6"/>
      <dgm:spPr/>
    </dgm:pt>
    <dgm:pt modelId="{70B91BBF-DB55-456C-BA17-7FD3D59B407F}" type="pres">
      <dgm:prSet presAssocID="{F48ADEFB-46C2-4745-B16B-4DF5B7FA3BAB}" presName="vert1" presStyleCnt="0"/>
      <dgm:spPr/>
    </dgm:pt>
    <dgm:pt modelId="{486F29F6-208D-4DD8-9BC4-0844A4EBEF0F}" type="pres">
      <dgm:prSet presAssocID="{11DB1626-1B01-4820-AB49-BAA613AF6F8B}" presName="vertSpace2a" presStyleCnt="0"/>
      <dgm:spPr/>
    </dgm:pt>
    <dgm:pt modelId="{70D07D7D-997E-4FB5-953A-DD6BBC873DF6}" type="pres">
      <dgm:prSet presAssocID="{11DB1626-1B01-4820-AB49-BAA613AF6F8B}" presName="horz2" presStyleCnt="0"/>
      <dgm:spPr/>
    </dgm:pt>
    <dgm:pt modelId="{25C7ED0C-61BE-4792-9AF1-1DCFBA72FE89}" type="pres">
      <dgm:prSet presAssocID="{11DB1626-1B01-4820-AB49-BAA613AF6F8B}" presName="horzSpace2" presStyleCnt="0"/>
      <dgm:spPr/>
    </dgm:pt>
    <dgm:pt modelId="{A123E0A2-9980-4139-BED5-B3F706A481BC}" type="pres">
      <dgm:prSet presAssocID="{11DB1626-1B01-4820-AB49-BAA613AF6F8B}" presName="tx2" presStyleLbl="revTx" presStyleIdx="1" presStyleCnt="6"/>
      <dgm:spPr/>
    </dgm:pt>
    <dgm:pt modelId="{8BCD1C26-B546-48DF-8D68-01BD9EDA28AD}" type="pres">
      <dgm:prSet presAssocID="{11DB1626-1B01-4820-AB49-BAA613AF6F8B}" presName="vert2" presStyleCnt="0"/>
      <dgm:spPr/>
    </dgm:pt>
    <dgm:pt modelId="{03A8EA83-0F2B-41CF-BB24-1930C5DFA0A1}" type="pres">
      <dgm:prSet presAssocID="{11DB1626-1B01-4820-AB49-BAA613AF6F8B}" presName="thinLine2b" presStyleLbl="callout" presStyleIdx="0" presStyleCnt="5"/>
      <dgm:spPr/>
    </dgm:pt>
    <dgm:pt modelId="{FDFCB272-8079-4063-89A4-87221F12DD55}" type="pres">
      <dgm:prSet presAssocID="{11DB1626-1B01-4820-AB49-BAA613AF6F8B}" presName="vertSpace2b" presStyleCnt="0"/>
      <dgm:spPr/>
    </dgm:pt>
    <dgm:pt modelId="{45C84404-BE67-4AE9-969B-0798E6531671}" type="pres">
      <dgm:prSet presAssocID="{ED337E64-E4DC-4216-AFC1-FEB7C1AD727D}" presName="horz2" presStyleCnt="0"/>
      <dgm:spPr/>
    </dgm:pt>
    <dgm:pt modelId="{B483EE5B-5479-43DE-9F30-1CA6E997D852}" type="pres">
      <dgm:prSet presAssocID="{ED337E64-E4DC-4216-AFC1-FEB7C1AD727D}" presName="horzSpace2" presStyleCnt="0"/>
      <dgm:spPr/>
    </dgm:pt>
    <dgm:pt modelId="{8EC7D1B1-5444-495D-825B-5DD94CB51A41}" type="pres">
      <dgm:prSet presAssocID="{ED337E64-E4DC-4216-AFC1-FEB7C1AD727D}" presName="tx2" presStyleLbl="revTx" presStyleIdx="2" presStyleCnt="6"/>
      <dgm:spPr/>
    </dgm:pt>
    <dgm:pt modelId="{34FB5EB9-D04C-49AC-9854-E44D1FDF3832}" type="pres">
      <dgm:prSet presAssocID="{ED337E64-E4DC-4216-AFC1-FEB7C1AD727D}" presName="vert2" presStyleCnt="0"/>
      <dgm:spPr/>
    </dgm:pt>
    <dgm:pt modelId="{A31DEB9E-1FEC-4E84-B51B-B23D5D3E37A4}" type="pres">
      <dgm:prSet presAssocID="{ED337E64-E4DC-4216-AFC1-FEB7C1AD727D}" presName="thinLine2b" presStyleLbl="callout" presStyleIdx="1" presStyleCnt="5"/>
      <dgm:spPr/>
    </dgm:pt>
    <dgm:pt modelId="{F9DC3079-F723-462D-A57F-E16BD34AD836}" type="pres">
      <dgm:prSet presAssocID="{ED337E64-E4DC-4216-AFC1-FEB7C1AD727D}" presName="vertSpace2b" presStyleCnt="0"/>
      <dgm:spPr/>
    </dgm:pt>
    <dgm:pt modelId="{4AF22342-C059-4F05-928D-93ED6E44EA0F}" type="pres">
      <dgm:prSet presAssocID="{2181ED44-0FD6-42C8-B4BE-D1B8E7BFEDD7}" presName="horz2" presStyleCnt="0"/>
      <dgm:spPr/>
    </dgm:pt>
    <dgm:pt modelId="{D3D248B9-C855-4DCD-AD0D-AF79BD183EC1}" type="pres">
      <dgm:prSet presAssocID="{2181ED44-0FD6-42C8-B4BE-D1B8E7BFEDD7}" presName="horzSpace2" presStyleCnt="0"/>
      <dgm:spPr/>
    </dgm:pt>
    <dgm:pt modelId="{6E9BABA1-0CB1-4779-9317-DC8DF8AE86E4}" type="pres">
      <dgm:prSet presAssocID="{2181ED44-0FD6-42C8-B4BE-D1B8E7BFEDD7}" presName="tx2" presStyleLbl="revTx" presStyleIdx="3" presStyleCnt="6"/>
      <dgm:spPr/>
    </dgm:pt>
    <dgm:pt modelId="{AC1A715C-B4A1-4A50-968C-58885ACBF03C}" type="pres">
      <dgm:prSet presAssocID="{2181ED44-0FD6-42C8-B4BE-D1B8E7BFEDD7}" presName="vert2" presStyleCnt="0"/>
      <dgm:spPr/>
    </dgm:pt>
    <dgm:pt modelId="{CE237293-1E55-4A9C-890B-A5654B265C12}" type="pres">
      <dgm:prSet presAssocID="{2181ED44-0FD6-42C8-B4BE-D1B8E7BFEDD7}" presName="thinLine2b" presStyleLbl="callout" presStyleIdx="2" presStyleCnt="5"/>
      <dgm:spPr/>
    </dgm:pt>
    <dgm:pt modelId="{828CA7CF-7E9C-4852-8815-A4DA38A19807}" type="pres">
      <dgm:prSet presAssocID="{2181ED44-0FD6-42C8-B4BE-D1B8E7BFEDD7}" presName="vertSpace2b" presStyleCnt="0"/>
      <dgm:spPr/>
    </dgm:pt>
    <dgm:pt modelId="{75F47958-4BBD-4396-9803-5CF8174BD410}" type="pres">
      <dgm:prSet presAssocID="{9A2A4A4C-73B1-419C-97DE-BD6A6D406393}" presName="horz2" presStyleCnt="0"/>
      <dgm:spPr/>
    </dgm:pt>
    <dgm:pt modelId="{B52ACABA-1A36-4C35-B7ED-2ACE6508E7F4}" type="pres">
      <dgm:prSet presAssocID="{9A2A4A4C-73B1-419C-97DE-BD6A6D406393}" presName="horzSpace2" presStyleCnt="0"/>
      <dgm:spPr/>
    </dgm:pt>
    <dgm:pt modelId="{208AC976-D4ED-4E3C-B3B7-40E0DEDCC15C}" type="pres">
      <dgm:prSet presAssocID="{9A2A4A4C-73B1-419C-97DE-BD6A6D406393}" presName="tx2" presStyleLbl="revTx" presStyleIdx="4" presStyleCnt="6"/>
      <dgm:spPr/>
    </dgm:pt>
    <dgm:pt modelId="{91EB90FD-39C3-44F0-9AF4-BD1F1FE130AF}" type="pres">
      <dgm:prSet presAssocID="{9A2A4A4C-73B1-419C-97DE-BD6A6D406393}" presName="vert2" presStyleCnt="0"/>
      <dgm:spPr/>
    </dgm:pt>
    <dgm:pt modelId="{75AD017A-9CF7-4810-99AB-6FE124CB35D1}" type="pres">
      <dgm:prSet presAssocID="{9A2A4A4C-73B1-419C-97DE-BD6A6D406393}" presName="thinLine2b" presStyleLbl="callout" presStyleIdx="3" presStyleCnt="5"/>
      <dgm:spPr/>
    </dgm:pt>
    <dgm:pt modelId="{D534D73A-CF47-480C-A3A7-858108141BC0}" type="pres">
      <dgm:prSet presAssocID="{9A2A4A4C-73B1-419C-97DE-BD6A6D406393}" presName="vertSpace2b" presStyleCnt="0"/>
      <dgm:spPr/>
    </dgm:pt>
    <dgm:pt modelId="{19E93546-1CD7-41F8-8C48-A3916B522D7C}" type="pres">
      <dgm:prSet presAssocID="{21CEE7CF-3384-4194-8239-5988A4C88443}" presName="horz2" presStyleCnt="0"/>
      <dgm:spPr/>
    </dgm:pt>
    <dgm:pt modelId="{5FD6E1AA-7953-4295-B7C3-092F2F16E4F1}" type="pres">
      <dgm:prSet presAssocID="{21CEE7CF-3384-4194-8239-5988A4C88443}" presName="horzSpace2" presStyleCnt="0"/>
      <dgm:spPr/>
    </dgm:pt>
    <dgm:pt modelId="{133E0317-3029-4A45-9B59-0ACF878E6F16}" type="pres">
      <dgm:prSet presAssocID="{21CEE7CF-3384-4194-8239-5988A4C88443}" presName="tx2" presStyleLbl="revTx" presStyleIdx="5" presStyleCnt="6"/>
      <dgm:spPr/>
    </dgm:pt>
    <dgm:pt modelId="{557E8EDA-9691-47D6-952E-412AC6324153}" type="pres">
      <dgm:prSet presAssocID="{21CEE7CF-3384-4194-8239-5988A4C88443}" presName="vert2" presStyleCnt="0"/>
      <dgm:spPr/>
    </dgm:pt>
    <dgm:pt modelId="{8565815B-0E45-465A-8073-5289C3C06717}" type="pres">
      <dgm:prSet presAssocID="{21CEE7CF-3384-4194-8239-5988A4C88443}" presName="thinLine2b" presStyleLbl="callout" presStyleIdx="4" presStyleCnt="5"/>
      <dgm:spPr/>
    </dgm:pt>
    <dgm:pt modelId="{BE311AFB-3319-4576-B3AA-EFD37D0C8BFB}" type="pres">
      <dgm:prSet presAssocID="{21CEE7CF-3384-4194-8239-5988A4C88443}" presName="vertSpace2b" presStyleCnt="0"/>
      <dgm:spPr/>
    </dgm:pt>
  </dgm:ptLst>
  <dgm:cxnLst>
    <dgm:cxn modelId="{25A2410C-0DB4-4AE0-A664-64D32C51C11C}" type="presOf" srcId="{A671F986-C138-4954-A278-94EFA94BD12C}" destId="{7D35A56A-F5DB-4707-B6AD-93A16C2E248C}" srcOrd="0" destOrd="0" presId="urn:microsoft.com/office/officeart/2008/layout/LinedList"/>
    <dgm:cxn modelId="{1863980C-0CAC-443D-AD21-361EC7D84E1A}" srcId="{F48ADEFB-46C2-4745-B16B-4DF5B7FA3BAB}" destId="{ED337E64-E4DC-4216-AFC1-FEB7C1AD727D}" srcOrd="1" destOrd="0" parTransId="{A4786390-8A14-4F46-8D40-3F6417B15DEB}" sibTransId="{91DD9271-9198-418C-9979-AC541250D81E}"/>
    <dgm:cxn modelId="{A9E2B515-8DCB-4E7D-92AA-06895775059B}" type="presOf" srcId="{F48ADEFB-46C2-4745-B16B-4DF5B7FA3BAB}" destId="{37EB1336-90F1-4699-AD8F-A7FEC6C6EAFC}" srcOrd="0" destOrd="0" presId="urn:microsoft.com/office/officeart/2008/layout/LinedList"/>
    <dgm:cxn modelId="{70CFA931-BB4B-4C09-B689-1521BE0CD7B5}" srcId="{F48ADEFB-46C2-4745-B16B-4DF5B7FA3BAB}" destId="{2181ED44-0FD6-42C8-B4BE-D1B8E7BFEDD7}" srcOrd="2" destOrd="0" parTransId="{7357FC18-8350-488F-82EE-364AD5ACDE04}" sibTransId="{0175EA06-5854-4DF3-9494-A8CFE82C8F6E}"/>
    <dgm:cxn modelId="{6F92C535-3F6F-4CEA-8F53-9E6DFF74290B}" srcId="{F48ADEFB-46C2-4745-B16B-4DF5B7FA3BAB}" destId="{21CEE7CF-3384-4194-8239-5988A4C88443}" srcOrd="4" destOrd="0" parTransId="{3E0E50A9-EEB1-466F-9678-B9EBF2B32F0C}" sibTransId="{4FDABC6F-9810-4A52-9455-6E82C3A0DECB}"/>
    <dgm:cxn modelId="{CFCAD666-3DA0-4297-BF50-19B686532753}" type="presOf" srcId="{9A2A4A4C-73B1-419C-97DE-BD6A6D406393}" destId="{208AC976-D4ED-4E3C-B3B7-40E0DEDCC15C}" srcOrd="0" destOrd="0" presId="urn:microsoft.com/office/officeart/2008/layout/LinedList"/>
    <dgm:cxn modelId="{FA3B8E82-196D-4E60-9184-F1600E385109}" srcId="{A671F986-C138-4954-A278-94EFA94BD12C}" destId="{F48ADEFB-46C2-4745-B16B-4DF5B7FA3BAB}" srcOrd="0" destOrd="0" parTransId="{A5AE6504-E3E1-4038-9F4A-1495C2C1CA02}" sibTransId="{ED620752-E4A2-4071-8A89-DC18059EACC9}"/>
    <dgm:cxn modelId="{8C7CC596-EF2C-4DA8-9F37-358C65A97D4C}" type="presOf" srcId="{21CEE7CF-3384-4194-8239-5988A4C88443}" destId="{133E0317-3029-4A45-9B59-0ACF878E6F16}" srcOrd="0" destOrd="0" presId="urn:microsoft.com/office/officeart/2008/layout/LinedList"/>
    <dgm:cxn modelId="{E9324A97-31A5-480B-AB29-3F82AD402B3C}" srcId="{F48ADEFB-46C2-4745-B16B-4DF5B7FA3BAB}" destId="{11DB1626-1B01-4820-AB49-BAA613AF6F8B}" srcOrd="0" destOrd="0" parTransId="{EB57B53F-F1C8-42B6-8A65-9E2A888F911A}" sibTransId="{89FAD218-6C92-4EFC-94C9-2F1C3BC648F6}"/>
    <dgm:cxn modelId="{20FC1FA3-E1D0-4396-92D4-1C8A446BCC8C}" type="presOf" srcId="{ED337E64-E4DC-4216-AFC1-FEB7C1AD727D}" destId="{8EC7D1B1-5444-495D-825B-5DD94CB51A41}" srcOrd="0" destOrd="0" presId="urn:microsoft.com/office/officeart/2008/layout/LinedList"/>
    <dgm:cxn modelId="{E73851DD-F678-4A2D-877A-B3F5C6B8CCA4}" srcId="{F48ADEFB-46C2-4745-B16B-4DF5B7FA3BAB}" destId="{9A2A4A4C-73B1-419C-97DE-BD6A6D406393}" srcOrd="3" destOrd="0" parTransId="{BF99D1ED-1317-4788-99D1-8CD86F25F373}" sibTransId="{C70493B9-4742-45E7-B92A-2AFC3A5400EE}"/>
    <dgm:cxn modelId="{6B49D3DF-0AD8-42E4-9D9C-119F4D67E863}" type="presOf" srcId="{2181ED44-0FD6-42C8-B4BE-D1B8E7BFEDD7}" destId="{6E9BABA1-0CB1-4779-9317-DC8DF8AE86E4}" srcOrd="0" destOrd="0" presId="urn:microsoft.com/office/officeart/2008/layout/LinedList"/>
    <dgm:cxn modelId="{32A86DFC-7E81-46BB-86AD-AB703425BE0A}" type="presOf" srcId="{11DB1626-1B01-4820-AB49-BAA613AF6F8B}" destId="{A123E0A2-9980-4139-BED5-B3F706A481BC}" srcOrd="0" destOrd="0" presId="urn:microsoft.com/office/officeart/2008/layout/LinedList"/>
    <dgm:cxn modelId="{38F2D1AB-BC53-422E-A696-6EF167AC80B3}" type="presParOf" srcId="{7D35A56A-F5DB-4707-B6AD-93A16C2E248C}" destId="{FECEAB3B-3447-43F4-9321-4D57632025D7}" srcOrd="0" destOrd="0" presId="urn:microsoft.com/office/officeart/2008/layout/LinedList"/>
    <dgm:cxn modelId="{9F1800FF-2AC9-4551-82C6-A5F9BED78A92}" type="presParOf" srcId="{7D35A56A-F5DB-4707-B6AD-93A16C2E248C}" destId="{8B2A82D5-DC91-490F-B35D-127490AF503C}" srcOrd="1" destOrd="0" presId="urn:microsoft.com/office/officeart/2008/layout/LinedList"/>
    <dgm:cxn modelId="{8F290BA1-18DE-49BC-8B3D-F688AE8BF582}" type="presParOf" srcId="{8B2A82D5-DC91-490F-B35D-127490AF503C}" destId="{37EB1336-90F1-4699-AD8F-A7FEC6C6EAFC}" srcOrd="0" destOrd="0" presId="urn:microsoft.com/office/officeart/2008/layout/LinedList"/>
    <dgm:cxn modelId="{2F1A1A77-D79E-466E-B36A-8C031E102AB5}" type="presParOf" srcId="{8B2A82D5-DC91-490F-B35D-127490AF503C}" destId="{70B91BBF-DB55-456C-BA17-7FD3D59B407F}" srcOrd="1" destOrd="0" presId="urn:microsoft.com/office/officeart/2008/layout/LinedList"/>
    <dgm:cxn modelId="{77777CC3-2FEC-4E23-9EE3-90E45D85F976}" type="presParOf" srcId="{70B91BBF-DB55-456C-BA17-7FD3D59B407F}" destId="{486F29F6-208D-4DD8-9BC4-0844A4EBEF0F}" srcOrd="0" destOrd="0" presId="urn:microsoft.com/office/officeart/2008/layout/LinedList"/>
    <dgm:cxn modelId="{50FF1B83-17F3-4BFC-B56C-6400BD41266A}" type="presParOf" srcId="{70B91BBF-DB55-456C-BA17-7FD3D59B407F}" destId="{70D07D7D-997E-4FB5-953A-DD6BBC873DF6}" srcOrd="1" destOrd="0" presId="urn:microsoft.com/office/officeart/2008/layout/LinedList"/>
    <dgm:cxn modelId="{593702F5-2F76-48CB-A001-F37D8C334F5C}" type="presParOf" srcId="{70D07D7D-997E-4FB5-953A-DD6BBC873DF6}" destId="{25C7ED0C-61BE-4792-9AF1-1DCFBA72FE89}" srcOrd="0" destOrd="0" presId="urn:microsoft.com/office/officeart/2008/layout/LinedList"/>
    <dgm:cxn modelId="{83FB3384-9FFD-47A1-B3E0-076C9D7C78C4}" type="presParOf" srcId="{70D07D7D-997E-4FB5-953A-DD6BBC873DF6}" destId="{A123E0A2-9980-4139-BED5-B3F706A481BC}" srcOrd="1" destOrd="0" presId="urn:microsoft.com/office/officeart/2008/layout/LinedList"/>
    <dgm:cxn modelId="{3FCD885A-57F1-4265-9A2C-100C8AA7965C}" type="presParOf" srcId="{70D07D7D-997E-4FB5-953A-DD6BBC873DF6}" destId="{8BCD1C26-B546-48DF-8D68-01BD9EDA28AD}" srcOrd="2" destOrd="0" presId="urn:microsoft.com/office/officeart/2008/layout/LinedList"/>
    <dgm:cxn modelId="{E9D3C5BC-FF7A-43B5-9B5D-ACCEE1620982}" type="presParOf" srcId="{70B91BBF-DB55-456C-BA17-7FD3D59B407F}" destId="{03A8EA83-0F2B-41CF-BB24-1930C5DFA0A1}" srcOrd="2" destOrd="0" presId="urn:microsoft.com/office/officeart/2008/layout/LinedList"/>
    <dgm:cxn modelId="{340CB8DD-7DAF-4F4E-9B0A-F36CB916BAD7}" type="presParOf" srcId="{70B91BBF-DB55-456C-BA17-7FD3D59B407F}" destId="{FDFCB272-8079-4063-89A4-87221F12DD55}" srcOrd="3" destOrd="0" presId="urn:microsoft.com/office/officeart/2008/layout/LinedList"/>
    <dgm:cxn modelId="{432081D4-584C-4D2D-B02D-D6FCE274F536}" type="presParOf" srcId="{70B91BBF-DB55-456C-BA17-7FD3D59B407F}" destId="{45C84404-BE67-4AE9-969B-0798E6531671}" srcOrd="4" destOrd="0" presId="urn:microsoft.com/office/officeart/2008/layout/LinedList"/>
    <dgm:cxn modelId="{91D11849-9399-4768-B13C-93C1FF2FEC65}" type="presParOf" srcId="{45C84404-BE67-4AE9-969B-0798E6531671}" destId="{B483EE5B-5479-43DE-9F30-1CA6E997D852}" srcOrd="0" destOrd="0" presId="urn:microsoft.com/office/officeart/2008/layout/LinedList"/>
    <dgm:cxn modelId="{DFF0853E-8107-4AAE-AC6C-700BD5EB4118}" type="presParOf" srcId="{45C84404-BE67-4AE9-969B-0798E6531671}" destId="{8EC7D1B1-5444-495D-825B-5DD94CB51A41}" srcOrd="1" destOrd="0" presId="urn:microsoft.com/office/officeart/2008/layout/LinedList"/>
    <dgm:cxn modelId="{742EE509-A95E-4A39-9ABF-05B61E3877A3}" type="presParOf" srcId="{45C84404-BE67-4AE9-969B-0798E6531671}" destId="{34FB5EB9-D04C-49AC-9854-E44D1FDF3832}" srcOrd="2" destOrd="0" presId="urn:microsoft.com/office/officeart/2008/layout/LinedList"/>
    <dgm:cxn modelId="{B8532903-6DB7-4D56-908E-AE7A7AE40892}" type="presParOf" srcId="{70B91BBF-DB55-456C-BA17-7FD3D59B407F}" destId="{A31DEB9E-1FEC-4E84-B51B-B23D5D3E37A4}" srcOrd="5" destOrd="0" presId="urn:microsoft.com/office/officeart/2008/layout/LinedList"/>
    <dgm:cxn modelId="{DA050A07-44BD-4286-96B8-F960AC2AEE3B}" type="presParOf" srcId="{70B91BBF-DB55-456C-BA17-7FD3D59B407F}" destId="{F9DC3079-F723-462D-A57F-E16BD34AD836}" srcOrd="6" destOrd="0" presId="urn:microsoft.com/office/officeart/2008/layout/LinedList"/>
    <dgm:cxn modelId="{D4BD72DE-EF3F-4F1F-A3FA-3892DC811C84}" type="presParOf" srcId="{70B91BBF-DB55-456C-BA17-7FD3D59B407F}" destId="{4AF22342-C059-4F05-928D-93ED6E44EA0F}" srcOrd="7" destOrd="0" presId="urn:microsoft.com/office/officeart/2008/layout/LinedList"/>
    <dgm:cxn modelId="{E5147331-F13E-43BD-BC02-AA359AC65C36}" type="presParOf" srcId="{4AF22342-C059-4F05-928D-93ED6E44EA0F}" destId="{D3D248B9-C855-4DCD-AD0D-AF79BD183EC1}" srcOrd="0" destOrd="0" presId="urn:microsoft.com/office/officeart/2008/layout/LinedList"/>
    <dgm:cxn modelId="{AF7E9297-4D25-49A6-BD6E-3D1CB874364D}" type="presParOf" srcId="{4AF22342-C059-4F05-928D-93ED6E44EA0F}" destId="{6E9BABA1-0CB1-4779-9317-DC8DF8AE86E4}" srcOrd="1" destOrd="0" presId="urn:microsoft.com/office/officeart/2008/layout/LinedList"/>
    <dgm:cxn modelId="{5A26C52A-779D-4D68-BEC2-9ECA7742E078}" type="presParOf" srcId="{4AF22342-C059-4F05-928D-93ED6E44EA0F}" destId="{AC1A715C-B4A1-4A50-968C-58885ACBF03C}" srcOrd="2" destOrd="0" presId="urn:microsoft.com/office/officeart/2008/layout/LinedList"/>
    <dgm:cxn modelId="{27FA2713-019D-4135-B5AA-2FC3745DF114}" type="presParOf" srcId="{70B91BBF-DB55-456C-BA17-7FD3D59B407F}" destId="{CE237293-1E55-4A9C-890B-A5654B265C12}" srcOrd="8" destOrd="0" presId="urn:microsoft.com/office/officeart/2008/layout/LinedList"/>
    <dgm:cxn modelId="{70A832A1-73FD-4147-882E-7B62CA18031D}" type="presParOf" srcId="{70B91BBF-DB55-456C-BA17-7FD3D59B407F}" destId="{828CA7CF-7E9C-4852-8815-A4DA38A19807}" srcOrd="9" destOrd="0" presId="urn:microsoft.com/office/officeart/2008/layout/LinedList"/>
    <dgm:cxn modelId="{58491EE4-0083-496E-82EE-3AE6F0D2ED7A}" type="presParOf" srcId="{70B91BBF-DB55-456C-BA17-7FD3D59B407F}" destId="{75F47958-4BBD-4396-9803-5CF8174BD410}" srcOrd="10" destOrd="0" presId="urn:microsoft.com/office/officeart/2008/layout/LinedList"/>
    <dgm:cxn modelId="{F2C3E484-FD0D-4631-B469-7391D0EB524C}" type="presParOf" srcId="{75F47958-4BBD-4396-9803-5CF8174BD410}" destId="{B52ACABA-1A36-4C35-B7ED-2ACE6508E7F4}" srcOrd="0" destOrd="0" presId="urn:microsoft.com/office/officeart/2008/layout/LinedList"/>
    <dgm:cxn modelId="{84496C94-2C4B-4F9B-8C02-7A9E9ABC5F21}" type="presParOf" srcId="{75F47958-4BBD-4396-9803-5CF8174BD410}" destId="{208AC976-D4ED-4E3C-B3B7-40E0DEDCC15C}" srcOrd="1" destOrd="0" presId="urn:microsoft.com/office/officeart/2008/layout/LinedList"/>
    <dgm:cxn modelId="{C9AEC91F-F110-4359-B224-C01D22DEF6E5}" type="presParOf" srcId="{75F47958-4BBD-4396-9803-5CF8174BD410}" destId="{91EB90FD-39C3-44F0-9AF4-BD1F1FE130AF}" srcOrd="2" destOrd="0" presId="urn:microsoft.com/office/officeart/2008/layout/LinedList"/>
    <dgm:cxn modelId="{5C8DE463-6209-4B50-9B6D-F0AC47BF03AA}" type="presParOf" srcId="{70B91BBF-DB55-456C-BA17-7FD3D59B407F}" destId="{75AD017A-9CF7-4810-99AB-6FE124CB35D1}" srcOrd="11" destOrd="0" presId="urn:microsoft.com/office/officeart/2008/layout/LinedList"/>
    <dgm:cxn modelId="{85702E55-77BA-48D6-B5BF-DB1C33D76A61}" type="presParOf" srcId="{70B91BBF-DB55-456C-BA17-7FD3D59B407F}" destId="{D534D73A-CF47-480C-A3A7-858108141BC0}" srcOrd="12" destOrd="0" presId="urn:microsoft.com/office/officeart/2008/layout/LinedList"/>
    <dgm:cxn modelId="{427E7361-DE9A-4D02-8859-48A05FA1E84D}" type="presParOf" srcId="{70B91BBF-DB55-456C-BA17-7FD3D59B407F}" destId="{19E93546-1CD7-41F8-8C48-A3916B522D7C}" srcOrd="13" destOrd="0" presId="urn:microsoft.com/office/officeart/2008/layout/LinedList"/>
    <dgm:cxn modelId="{AE583C4B-5987-4564-BE8C-F5FDDA99E386}" type="presParOf" srcId="{19E93546-1CD7-41F8-8C48-A3916B522D7C}" destId="{5FD6E1AA-7953-4295-B7C3-092F2F16E4F1}" srcOrd="0" destOrd="0" presId="urn:microsoft.com/office/officeart/2008/layout/LinedList"/>
    <dgm:cxn modelId="{D523B8E9-63D1-426B-BFA7-DA5AC4009D87}" type="presParOf" srcId="{19E93546-1CD7-41F8-8C48-A3916B522D7C}" destId="{133E0317-3029-4A45-9B59-0ACF878E6F16}" srcOrd="1" destOrd="0" presId="urn:microsoft.com/office/officeart/2008/layout/LinedList"/>
    <dgm:cxn modelId="{1AC5BD9A-57E0-49CE-8F72-B7E5114767DB}" type="presParOf" srcId="{19E93546-1CD7-41F8-8C48-A3916B522D7C}" destId="{557E8EDA-9691-47D6-952E-412AC6324153}" srcOrd="2" destOrd="0" presId="urn:microsoft.com/office/officeart/2008/layout/LinedList"/>
    <dgm:cxn modelId="{4AC24C45-B1D9-41FC-9FD1-2A7197B16F08}" type="presParOf" srcId="{70B91BBF-DB55-456C-BA17-7FD3D59B407F}" destId="{8565815B-0E45-465A-8073-5289C3C06717}" srcOrd="14" destOrd="0" presId="urn:microsoft.com/office/officeart/2008/layout/LinedList"/>
    <dgm:cxn modelId="{3E862E3E-9FF7-4804-9738-AA8CA9351963}" type="presParOf" srcId="{70B91BBF-DB55-456C-BA17-7FD3D59B407F}" destId="{BE311AFB-3319-4576-B3AA-EFD37D0C8BFB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C917C7-DBF9-4281-B6BE-BAB3C71B02E4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FF9DF42-019F-4F63-8645-8280673F6B96}">
      <dgm:prSet phldrT="[文本]" custT="1"/>
      <dgm:spPr/>
      <dgm:t>
        <a:bodyPr/>
        <a:lstStyle/>
        <a:p>
          <a:r>
            <a:rPr lang="en-US" altLang="zh-CN" sz="2400" dirty="0"/>
            <a:t>Batch size</a:t>
          </a:r>
          <a:endParaRPr lang="zh-CN" altLang="en-US" sz="2400" dirty="0"/>
        </a:p>
      </dgm:t>
    </dgm:pt>
    <dgm:pt modelId="{10E86673-E95E-4BAA-ABDA-19184A583056}" cxnId="{D3E44C60-D7E8-4F39-B8C3-33BAFC82D357}" type="parTrans">
      <dgm:prSet/>
      <dgm:spPr/>
      <dgm:t>
        <a:bodyPr/>
        <a:lstStyle/>
        <a:p>
          <a:endParaRPr lang="zh-CN" altLang="en-US" sz="2400"/>
        </a:p>
      </dgm:t>
    </dgm:pt>
    <dgm:pt modelId="{CA6B18BC-9DF1-4429-91CB-C833A47AE8D7}" cxnId="{D3E44C60-D7E8-4F39-B8C3-33BAFC82D357}" type="sibTrans">
      <dgm:prSet/>
      <dgm:spPr/>
      <dgm:t>
        <a:bodyPr/>
        <a:lstStyle/>
        <a:p>
          <a:endParaRPr lang="zh-CN" altLang="en-US" sz="2400"/>
        </a:p>
      </dgm:t>
    </dgm:pt>
    <dgm:pt modelId="{E2A30BBD-737B-41F2-910F-8A096B132552}">
      <dgm:prSet phldrT="[文本]" custT="1"/>
      <dgm:spPr/>
      <dgm:t>
        <a:bodyPr/>
        <a:lstStyle/>
        <a:p>
          <a:r>
            <a:rPr lang="en-US" altLang="zh-CN" sz="2400" dirty="0"/>
            <a:t>128</a:t>
          </a:r>
          <a:endParaRPr lang="zh-CN" altLang="en-US" sz="2400" dirty="0"/>
        </a:p>
      </dgm:t>
    </dgm:pt>
    <dgm:pt modelId="{C132F018-12CB-485D-A9E0-9117D5BB032F}" cxnId="{057DA246-AEF4-4643-8853-26BA9D5EEA2F}" type="parTrans">
      <dgm:prSet/>
      <dgm:spPr/>
      <dgm:t>
        <a:bodyPr/>
        <a:lstStyle/>
        <a:p>
          <a:endParaRPr lang="zh-CN" altLang="en-US" sz="2400"/>
        </a:p>
      </dgm:t>
    </dgm:pt>
    <dgm:pt modelId="{7195BCAD-8ABC-4753-9A23-10F5F5A224D4}" cxnId="{057DA246-AEF4-4643-8853-26BA9D5EEA2F}" type="sibTrans">
      <dgm:prSet/>
      <dgm:spPr/>
      <dgm:t>
        <a:bodyPr/>
        <a:lstStyle/>
        <a:p>
          <a:endParaRPr lang="zh-CN" altLang="en-US" sz="2400"/>
        </a:p>
      </dgm:t>
    </dgm:pt>
    <dgm:pt modelId="{2BCF6CEE-1CF9-4DE3-9F1D-4092DDF47154}">
      <dgm:prSet phldrT="[文本]" custT="1"/>
      <dgm:spPr/>
      <dgm:t>
        <a:bodyPr/>
        <a:lstStyle/>
        <a:p>
          <a:r>
            <a:rPr lang="en-US" altLang="zh-CN" sz="2400" dirty="0"/>
            <a:t>epoch</a:t>
          </a:r>
          <a:endParaRPr lang="zh-CN" altLang="en-US" sz="2400" dirty="0"/>
        </a:p>
      </dgm:t>
    </dgm:pt>
    <dgm:pt modelId="{BEEE9D11-DA93-4222-A147-AEA42FCCF870}" cxnId="{F74582C3-A9C8-492A-85FB-C0BF468BF979}" type="parTrans">
      <dgm:prSet/>
      <dgm:spPr/>
      <dgm:t>
        <a:bodyPr/>
        <a:lstStyle/>
        <a:p>
          <a:endParaRPr lang="zh-CN" altLang="en-US" sz="2400"/>
        </a:p>
      </dgm:t>
    </dgm:pt>
    <dgm:pt modelId="{0365A11F-A74E-4A3C-B923-6AC57CF4CA6C}" cxnId="{F74582C3-A9C8-492A-85FB-C0BF468BF979}" type="sibTrans">
      <dgm:prSet/>
      <dgm:spPr/>
      <dgm:t>
        <a:bodyPr/>
        <a:lstStyle/>
        <a:p>
          <a:endParaRPr lang="zh-CN" altLang="en-US" sz="2400"/>
        </a:p>
      </dgm:t>
    </dgm:pt>
    <dgm:pt modelId="{A88D5F09-73C5-4437-8ECE-DBA58CE60E9D}">
      <dgm:prSet phldrT="[文本]" custT="1"/>
      <dgm:spPr/>
      <dgm:t>
        <a:bodyPr/>
        <a:lstStyle/>
        <a:p>
          <a:r>
            <a:rPr lang="en-US" altLang="zh-CN" sz="2400" dirty="0"/>
            <a:t>20</a:t>
          </a:r>
          <a:endParaRPr lang="zh-CN" altLang="en-US" sz="2400" dirty="0"/>
        </a:p>
      </dgm:t>
    </dgm:pt>
    <dgm:pt modelId="{D685A411-A0A0-4F93-849F-DB6E6FC8471E}" cxnId="{58688E64-9AC4-47C3-962C-278BC72CD53E}" type="parTrans">
      <dgm:prSet/>
      <dgm:spPr/>
      <dgm:t>
        <a:bodyPr/>
        <a:lstStyle/>
        <a:p>
          <a:endParaRPr lang="zh-CN" altLang="en-US" sz="2400"/>
        </a:p>
      </dgm:t>
    </dgm:pt>
    <dgm:pt modelId="{222E3DFB-F15B-40B9-922A-5FF845A4E39C}" cxnId="{58688E64-9AC4-47C3-962C-278BC72CD53E}" type="sibTrans">
      <dgm:prSet/>
      <dgm:spPr/>
      <dgm:t>
        <a:bodyPr/>
        <a:lstStyle/>
        <a:p>
          <a:endParaRPr lang="zh-CN" altLang="en-US" sz="2400"/>
        </a:p>
      </dgm:t>
    </dgm:pt>
    <dgm:pt modelId="{4EE6D403-42AD-48C3-898A-BBFB9BA94E48}">
      <dgm:prSet phldrT="[文本]" custT="1"/>
      <dgm:spPr/>
      <dgm:t>
        <a:bodyPr/>
        <a:lstStyle/>
        <a:p>
          <a:r>
            <a:rPr lang="zh-CN" altLang="en-US" sz="2400" dirty="0"/>
            <a:t>学习率</a:t>
          </a:r>
        </a:p>
      </dgm:t>
    </dgm:pt>
    <dgm:pt modelId="{07044236-AB97-4370-9B28-F25118D6122C}" cxnId="{94F0138D-606D-48CA-9E1C-B9F90F09E787}" type="parTrans">
      <dgm:prSet/>
      <dgm:spPr/>
      <dgm:t>
        <a:bodyPr/>
        <a:lstStyle/>
        <a:p>
          <a:endParaRPr lang="zh-CN" altLang="en-US" sz="2400"/>
        </a:p>
      </dgm:t>
    </dgm:pt>
    <dgm:pt modelId="{4C046183-D6DF-4D2B-B1E1-228686C3C8BB}" cxnId="{94F0138D-606D-48CA-9E1C-B9F90F09E787}" type="sibTrans">
      <dgm:prSet/>
      <dgm:spPr/>
      <dgm:t>
        <a:bodyPr/>
        <a:lstStyle/>
        <a:p>
          <a:endParaRPr lang="zh-CN" altLang="en-US" sz="2400"/>
        </a:p>
      </dgm:t>
    </dgm:pt>
    <dgm:pt modelId="{B4C4EDA4-9BCB-47CB-AEE6-413DED110B02}">
      <dgm:prSet phldrT="[文本]" custT="1"/>
      <dgm:spPr/>
      <dgm:t>
        <a:bodyPr/>
        <a:lstStyle/>
        <a:p>
          <a:r>
            <a:rPr lang="en-US" altLang="zh-CN" sz="2400" dirty="0"/>
            <a:t>0.0001</a:t>
          </a:r>
          <a:endParaRPr lang="zh-CN" altLang="en-US" sz="2400" dirty="0"/>
        </a:p>
      </dgm:t>
    </dgm:pt>
    <dgm:pt modelId="{406E173A-5A26-427E-B0CA-5AA2CA732147}" cxnId="{7A15EBE8-4E1D-420D-912B-F7BA7465CD24}" type="parTrans">
      <dgm:prSet/>
      <dgm:spPr/>
      <dgm:t>
        <a:bodyPr/>
        <a:lstStyle/>
        <a:p>
          <a:endParaRPr lang="zh-CN" altLang="en-US" sz="2400"/>
        </a:p>
      </dgm:t>
    </dgm:pt>
    <dgm:pt modelId="{A2CC5239-0F05-449C-B7E2-199C3D4CC58B}" cxnId="{7A15EBE8-4E1D-420D-912B-F7BA7465CD24}" type="sibTrans">
      <dgm:prSet/>
      <dgm:spPr/>
      <dgm:t>
        <a:bodyPr/>
        <a:lstStyle/>
        <a:p>
          <a:endParaRPr lang="zh-CN" altLang="en-US" sz="2400"/>
        </a:p>
      </dgm:t>
    </dgm:pt>
    <dgm:pt modelId="{D2135CC0-B402-4930-BF3D-C9F07898F0DD}">
      <dgm:prSet phldrT="[文本]" custT="1"/>
      <dgm:spPr/>
      <dgm:t>
        <a:bodyPr/>
        <a:lstStyle/>
        <a:p>
          <a:r>
            <a:rPr lang="zh-CN" altLang="en-US" sz="2400" dirty="0"/>
            <a:t>损失函数</a:t>
          </a:r>
        </a:p>
      </dgm:t>
    </dgm:pt>
    <dgm:pt modelId="{262ACE63-0D7A-4650-BBE8-9EE800684BB9}" cxnId="{50F9E156-5F4D-41D6-AC9B-6111E8AFA620}" type="parTrans">
      <dgm:prSet/>
      <dgm:spPr/>
      <dgm:t>
        <a:bodyPr/>
        <a:lstStyle/>
        <a:p>
          <a:endParaRPr lang="zh-CN" altLang="en-US" sz="2400"/>
        </a:p>
      </dgm:t>
    </dgm:pt>
    <dgm:pt modelId="{2582C6BB-E718-4221-AACC-C8AA1E841E61}" cxnId="{50F9E156-5F4D-41D6-AC9B-6111E8AFA620}" type="sibTrans">
      <dgm:prSet/>
      <dgm:spPr/>
      <dgm:t>
        <a:bodyPr/>
        <a:lstStyle/>
        <a:p>
          <a:endParaRPr lang="zh-CN" altLang="en-US" sz="2400"/>
        </a:p>
      </dgm:t>
    </dgm:pt>
    <dgm:pt modelId="{8AFAEF77-5E08-4314-8F6E-21B6F45DFFF7}">
      <dgm:prSet phldrT="[文本]" custT="1"/>
      <dgm:spPr/>
      <dgm:t>
        <a:bodyPr/>
        <a:lstStyle/>
        <a:p>
          <a:r>
            <a:rPr lang="zh-CN" altLang="en-US" sz="2400" dirty="0"/>
            <a:t>交叉熵损失函数</a:t>
          </a:r>
        </a:p>
      </dgm:t>
    </dgm:pt>
    <dgm:pt modelId="{7F5FAD8C-5570-49DD-91C1-82354F23DA0A}" cxnId="{895D0B12-222B-4CF1-BC82-089A59C54725}" type="parTrans">
      <dgm:prSet/>
      <dgm:spPr/>
      <dgm:t>
        <a:bodyPr/>
        <a:lstStyle/>
        <a:p>
          <a:endParaRPr lang="zh-CN" altLang="en-US" sz="2400"/>
        </a:p>
      </dgm:t>
    </dgm:pt>
    <dgm:pt modelId="{FCB9C1D4-C409-4E98-917A-FE2D070C9B4F}" cxnId="{895D0B12-222B-4CF1-BC82-089A59C54725}" type="sibTrans">
      <dgm:prSet/>
      <dgm:spPr/>
      <dgm:t>
        <a:bodyPr/>
        <a:lstStyle/>
        <a:p>
          <a:endParaRPr lang="zh-CN" altLang="en-US" sz="2400"/>
        </a:p>
      </dgm:t>
    </dgm:pt>
    <dgm:pt modelId="{3C9D9586-DF98-42A9-B502-21711F96B96A}" type="pres">
      <dgm:prSet presAssocID="{F4C917C7-DBF9-4281-B6BE-BAB3C71B02E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3AA76B25-9BC4-47CB-BCCC-8E302EE0353F}" type="pres">
      <dgm:prSet presAssocID="{1FF9DF42-019F-4F63-8645-8280673F6B96}" presName="composite" presStyleCnt="0"/>
      <dgm:spPr/>
    </dgm:pt>
    <dgm:pt modelId="{6312A438-1C71-474F-B953-C669B04181E9}" type="pres">
      <dgm:prSet presAssocID="{1FF9DF42-019F-4F63-8645-8280673F6B96}" presName="BackAccent" presStyleLbl="bgShp" presStyleIdx="0" presStyleCnt="4"/>
      <dgm:spPr/>
    </dgm:pt>
    <dgm:pt modelId="{F05B8ED3-7641-43C2-9685-D88625125A7F}" type="pres">
      <dgm:prSet presAssocID="{1FF9DF42-019F-4F63-8645-8280673F6B96}" presName="Accent" presStyleLbl="alignNode1" presStyleIdx="0" presStyleCnt="4"/>
      <dgm:spPr/>
    </dgm:pt>
    <dgm:pt modelId="{AE323C94-4E4D-4438-B19B-9B8D383D6146}" type="pres">
      <dgm:prSet presAssocID="{1FF9DF42-019F-4F63-8645-8280673F6B96}" presName="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2ACAF9D-F401-4646-A78E-149DD96D4F65}" type="pres">
      <dgm:prSet presAssocID="{1FF9DF42-019F-4F63-8645-8280673F6B96}" presName="Parent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353B2C0B-BA31-402D-AEEB-113C8C5F0B4D}" type="pres">
      <dgm:prSet presAssocID="{CA6B18BC-9DF1-4429-91CB-C833A47AE8D7}" presName="sibTrans" presStyleCnt="0"/>
      <dgm:spPr/>
    </dgm:pt>
    <dgm:pt modelId="{6A5E779C-864D-491A-99D2-06DA59E6A90B}" type="pres">
      <dgm:prSet presAssocID="{2BCF6CEE-1CF9-4DE3-9F1D-4092DDF47154}" presName="composite" presStyleCnt="0"/>
      <dgm:spPr/>
    </dgm:pt>
    <dgm:pt modelId="{7B7F23A0-C26B-4273-94C1-09716D94F056}" type="pres">
      <dgm:prSet presAssocID="{2BCF6CEE-1CF9-4DE3-9F1D-4092DDF47154}" presName="BackAccent" presStyleLbl="bgShp" presStyleIdx="1" presStyleCnt="4"/>
      <dgm:spPr/>
    </dgm:pt>
    <dgm:pt modelId="{FA6D8798-64C6-42CF-8643-84A609159050}" type="pres">
      <dgm:prSet presAssocID="{2BCF6CEE-1CF9-4DE3-9F1D-4092DDF47154}" presName="Accent" presStyleLbl="alignNode1" presStyleIdx="1" presStyleCnt="4"/>
      <dgm:spPr/>
    </dgm:pt>
    <dgm:pt modelId="{2D785119-031D-40B0-9018-83FA09B26EE5}" type="pres">
      <dgm:prSet presAssocID="{2BCF6CEE-1CF9-4DE3-9F1D-4092DDF47154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23D42B12-0A66-4775-B62F-3363109B47C8}" type="pres">
      <dgm:prSet presAssocID="{2BCF6CEE-1CF9-4DE3-9F1D-4092DDF47154}" presName="Parent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B437BF74-87D7-4A9E-B0DC-8E6E0561A58E}" type="pres">
      <dgm:prSet presAssocID="{0365A11F-A74E-4A3C-B923-6AC57CF4CA6C}" presName="sibTrans" presStyleCnt="0"/>
      <dgm:spPr/>
    </dgm:pt>
    <dgm:pt modelId="{C613A100-4E4F-4B9E-917E-9034C30805B1}" type="pres">
      <dgm:prSet presAssocID="{4EE6D403-42AD-48C3-898A-BBFB9BA94E48}" presName="composite" presStyleCnt="0"/>
      <dgm:spPr/>
    </dgm:pt>
    <dgm:pt modelId="{A678FB64-6E78-425A-B350-F14F23C81AD9}" type="pres">
      <dgm:prSet presAssocID="{4EE6D403-42AD-48C3-898A-BBFB9BA94E48}" presName="BackAccent" presStyleLbl="bgShp" presStyleIdx="2" presStyleCnt="4"/>
      <dgm:spPr/>
    </dgm:pt>
    <dgm:pt modelId="{343D6FB1-A353-45FB-9020-EFCAEA436BE5}" type="pres">
      <dgm:prSet presAssocID="{4EE6D403-42AD-48C3-898A-BBFB9BA94E48}" presName="Accent" presStyleLbl="alignNode1" presStyleIdx="2" presStyleCnt="4"/>
      <dgm:spPr/>
    </dgm:pt>
    <dgm:pt modelId="{FB31D676-9B6E-4170-ACD1-622A0CD91C4E}" type="pres">
      <dgm:prSet presAssocID="{4EE6D403-42AD-48C3-898A-BBFB9BA94E48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3D07F1F6-E0ED-49B8-A74C-405A25D3AFD6}" type="pres">
      <dgm:prSet presAssocID="{4EE6D403-42AD-48C3-898A-BBFB9BA94E48}" presName="Parent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F73D1F99-5769-4C11-8C86-E547BCD1D197}" type="pres">
      <dgm:prSet presAssocID="{4C046183-D6DF-4D2B-B1E1-228686C3C8BB}" presName="sibTrans" presStyleCnt="0"/>
      <dgm:spPr/>
    </dgm:pt>
    <dgm:pt modelId="{364BA1FD-E036-4E6C-B716-98ADD1D8B4C6}" type="pres">
      <dgm:prSet presAssocID="{D2135CC0-B402-4930-BF3D-C9F07898F0DD}" presName="composite" presStyleCnt="0"/>
      <dgm:spPr/>
    </dgm:pt>
    <dgm:pt modelId="{F0FEAE4E-AFAD-4C1C-8D90-D1D4213ED05A}" type="pres">
      <dgm:prSet presAssocID="{D2135CC0-B402-4930-BF3D-C9F07898F0DD}" presName="BackAccent" presStyleLbl="bgShp" presStyleIdx="3" presStyleCnt="4"/>
      <dgm:spPr/>
    </dgm:pt>
    <dgm:pt modelId="{65758B19-5FB0-4D3D-B81E-58A799610BA7}" type="pres">
      <dgm:prSet presAssocID="{D2135CC0-B402-4930-BF3D-C9F07898F0DD}" presName="Accent" presStyleLbl="alignNode1" presStyleIdx="3" presStyleCnt="4"/>
      <dgm:spPr/>
    </dgm:pt>
    <dgm:pt modelId="{D898703F-725A-4C5C-BC48-A518DDEA4178}" type="pres">
      <dgm:prSet presAssocID="{D2135CC0-B402-4930-BF3D-C9F07898F0DD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6D8A5804-45FA-4BD0-9756-8A24C80F9AA1}" type="pres">
      <dgm:prSet presAssocID="{D2135CC0-B402-4930-BF3D-C9F07898F0DD}" presName="Parent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895D0B12-222B-4CF1-BC82-089A59C54725}" srcId="{D2135CC0-B402-4930-BF3D-C9F07898F0DD}" destId="{8AFAEF77-5E08-4314-8F6E-21B6F45DFFF7}" srcOrd="0" destOrd="0" parTransId="{7F5FAD8C-5570-49DD-91C1-82354F23DA0A}" sibTransId="{FCB9C1D4-C409-4E98-917A-FE2D070C9B4F}"/>
    <dgm:cxn modelId="{D3E44C60-D7E8-4F39-B8C3-33BAFC82D357}" srcId="{F4C917C7-DBF9-4281-B6BE-BAB3C71B02E4}" destId="{1FF9DF42-019F-4F63-8645-8280673F6B96}" srcOrd="0" destOrd="0" parTransId="{10E86673-E95E-4BAA-ABDA-19184A583056}" sibTransId="{CA6B18BC-9DF1-4429-91CB-C833A47AE8D7}"/>
    <dgm:cxn modelId="{58688E64-9AC4-47C3-962C-278BC72CD53E}" srcId="{2BCF6CEE-1CF9-4DE3-9F1D-4092DDF47154}" destId="{A88D5F09-73C5-4437-8ECE-DBA58CE60E9D}" srcOrd="0" destOrd="0" parTransId="{D685A411-A0A0-4F93-849F-DB6E6FC8471E}" sibTransId="{222E3DFB-F15B-40B9-922A-5FF845A4E39C}"/>
    <dgm:cxn modelId="{18610145-E9B0-4924-B8FA-BD92281041CD}" type="presOf" srcId="{8AFAEF77-5E08-4314-8F6E-21B6F45DFFF7}" destId="{D898703F-725A-4C5C-BC48-A518DDEA4178}" srcOrd="0" destOrd="0" presId="urn:microsoft.com/office/officeart/2008/layout/IncreasingCircleProcess"/>
    <dgm:cxn modelId="{057DA246-AEF4-4643-8853-26BA9D5EEA2F}" srcId="{1FF9DF42-019F-4F63-8645-8280673F6B96}" destId="{E2A30BBD-737B-41F2-910F-8A096B132552}" srcOrd="0" destOrd="0" parTransId="{C132F018-12CB-485D-A9E0-9117D5BB032F}" sibTransId="{7195BCAD-8ABC-4753-9A23-10F5F5A224D4}"/>
    <dgm:cxn modelId="{83092348-4DD4-45C2-B4D7-83F9227380E3}" type="presOf" srcId="{A88D5F09-73C5-4437-8ECE-DBA58CE60E9D}" destId="{2D785119-031D-40B0-9018-83FA09B26EE5}" srcOrd="0" destOrd="0" presId="urn:microsoft.com/office/officeart/2008/layout/IncreasingCircleProcess"/>
    <dgm:cxn modelId="{10769054-459A-45A4-BF95-0C6381182547}" type="presOf" srcId="{F4C917C7-DBF9-4281-B6BE-BAB3C71B02E4}" destId="{3C9D9586-DF98-42A9-B502-21711F96B96A}" srcOrd="0" destOrd="0" presId="urn:microsoft.com/office/officeart/2008/layout/IncreasingCircleProcess"/>
    <dgm:cxn modelId="{50F9E156-5F4D-41D6-AC9B-6111E8AFA620}" srcId="{F4C917C7-DBF9-4281-B6BE-BAB3C71B02E4}" destId="{D2135CC0-B402-4930-BF3D-C9F07898F0DD}" srcOrd="3" destOrd="0" parTransId="{262ACE63-0D7A-4650-BBE8-9EE800684BB9}" sibTransId="{2582C6BB-E718-4221-AACC-C8AA1E841E61}"/>
    <dgm:cxn modelId="{27C72C81-C3CE-4A10-AB4C-C48BE22DB8E9}" type="presOf" srcId="{D2135CC0-B402-4930-BF3D-C9F07898F0DD}" destId="{6D8A5804-45FA-4BD0-9756-8A24C80F9AA1}" srcOrd="0" destOrd="0" presId="urn:microsoft.com/office/officeart/2008/layout/IncreasingCircleProcess"/>
    <dgm:cxn modelId="{94F0138D-606D-48CA-9E1C-B9F90F09E787}" srcId="{F4C917C7-DBF9-4281-B6BE-BAB3C71B02E4}" destId="{4EE6D403-42AD-48C3-898A-BBFB9BA94E48}" srcOrd="2" destOrd="0" parTransId="{07044236-AB97-4370-9B28-F25118D6122C}" sibTransId="{4C046183-D6DF-4D2B-B1E1-228686C3C8BB}"/>
    <dgm:cxn modelId="{8CC3FA9F-5CB3-4253-A05F-890E4056F4A6}" type="presOf" srcId="{B4C4EDA4-9BCB-47CB-AEE6-413DED110B02}" destId="{FB31D676-9B6E-4170-ACD1-622A0CD91C4E}" srcOrd="0" destOrd="0" presId="urn:microsoft.com/office/officeart/2008/layout/IncreasingCircleProcess"/>
    <dgm:cxn modelId="{A02232C0-2E26-4134-8B7A-2D5E117C7CBE}" type="presOf" srcId="{E2A30BBD-737B-41F2-910F-8A096B132552}" destId="{AE323C94-4E4D-4438-B19B-9B8D383D6146}" srcOrd="0" destOrd="0" presId="urn:microsoft.com/office/officeart/2008/layout/IncreasingCircleProcess"/>
    <dgm:cxn modelId="{F74582C3-A9C8-492A-85FB-C0BF468BF979}" srcId="{F4C917C7-DBF9-4281-B6BE-BAB3C71B02E4}" destId="{2BCF6CEE-1CF9-4DE3-9F1D-4092DDF47154}" srcOrd="1" destOrd="0" parTransId="{BEEE9D11-DA93-4222-A147-AEA42FCCF870}" sibTransId="{0365A11F-A74E-4A3C-B923-6AC57CF4CA6C}"/>
    <dgm:cxn modelId="{960E6FE4-0861-4CF6-83DB-740848B7DD35}" type="presOf" srcId="{1FF9DF42-019F-4F63-8645-8280673F6B96}" destId="{92ACAF9D-F401-4646-A78E-149DD96D4F65}" srcOrd="0" destOrd="0" presId="urn:microsoft.com/office/officeart/2008/layout/IncreasingCircleProcess"/>
    <dgm:cxn modelId="{7A15EBE8-4E1D-420D-912B-F7BA7465CD24}" srcId="{4EE6D403-42AD-48C3-898A-BBFB9BA94E48}" destId="{B4C4EDA4-9BCB-47CB-AEE6-413DED110B02}" srcOrd="0" destOrd="0" parTransId="{406E173A-5A26-427E-B0CA-5AA2CA732147}" sibTransId="{A2CC5239-0F05-449C-B7E2-199C3D4CC58B}"/>
    <dgm:cxn modelId="{7A7534F3-83C2-47D4-B7D9-CFE11989D2A4}" type="presOf" srcId="{4EE6D403-42AD-48C3-898A-BBFB9BA94E48}" destId="{3D07F1F6-E0ED-49B8-A74C-405A25D3AFD6}" srcOrd="0" destOrd="0" presId="urn:microsoft.com/office/officeart/2008/layout/IncreasingCircleProcess"/>
    <dgm:cxn modelId="{1A9D4FFF-B5FD-4E7D-A42D-CE8EDC761EFA}" type="presOf" srcId="{2BCF6CEE-1CF9-4DE3-9F1D-4092DDF47154}" destId="{23D42B12-0A66-4775-B62F-3363109B47C8}" srcOrd="0" destOrd="0" presId="urn:microsoft.com/office/officeart/2008/layout/IncreasingCircleProcess"/>
    <dgm:cxn modelId="{F87629AE-9882-415E-959C-7E2FB517E197}" type="presParOf" srcId="{3C9D9586-DF98-42A9-B502-21711F96B96A}" destId="{3AA76B25-9BC4-47CB-BCCC-8E302EE0353F}" srcOrd="0" destOrd="0" presId="urn:microsoft.com/office/officeart/2008/layout/IncreasingCircleProcess"/>
    <dgm:cxn modelId="{BEA07DC0-226A-4CDA-877F-37B7EC63597F}" type="presParOf" srcId="{3AA76B25-9BC4-47CB-BCCC-8E302EE0353F}" destId="{6312A438-1C71-474F-B953-C669B04181E9}" srcOrd="0" destOrd="0" presId="urn:microsoft.com/office/officeart/2008/layout/IncreasingCircleProcess"/>
    <dgm:cxn modelId="{1A248650-4DF1-40E3-9B97-3E4F2855CF6F}" type="presParOf" srcId="{3AA76B25-9BC4-47CB-BCCC-8E302EE0353F}" destId="{F05B8ED3-7641-43C2-9685-D88625125A7F}" srcOrd="1" destOrd="0" presId="urn:microsoft.com/office/officeart/2008/layout/IncreasingCircleProcess"/>
    <dgm:cxn modelId="{A73D7493-473B-4295-AB21-2EFFB02EB80D}" type="presParOf" srcId="{3AA76B25-9BC4-47CB-BCCC-8E302EE0353F}" destId="{AE323C94-4E4D-4438-B19B-9B8D383D6146}" srcOrd="2" destOrd="0" presId="urn:microsoft.com/office/officeart/2008/layout/IncreasingCircleProcess"/>
    <dgm:cxn modelId="{05B6028E-925D-4C66-935A-CE8CDE8F6A99}" type="presParOf" srcId="{3AA76B25-9BC4-47CB-BCCC-8E302EE0353F}" destId="{92ACAF9D-F401-4646-A78E-149DD96D4F65}" srcOrd="3" destOrd="0" presId="urn:microsoft.com/office/officeart/2008/layout/IncreasingCircleProcess"/>
    <dgm:cxn modelId="{7C641778-7575-4316-8774-8A97530A35AA}" type="presParOf" srcId="{3C9D9586-DF98-42A9-B502-21711F96B96A}" destId="{353B2C0B-BA31-402D-AEEB-113C8C5F0B4D}" srcOrd="1" destOrd="0" presId="urn:microsoft.com/office/officeart/2008/layout/IncreasingCircleProcess"/>
    <dgm:cxn modelId="{8B30C9F1-8ADA-4A28-8EE1-6FFADCA963BC}" type="presParOf" srcId="{3C9D9586-DF98-42A9-B502-21711F96B96A}" destId="{6A5E779C-864D-491A-99D2-06DA59E6A90B}" srcOrd="2" destOrd="0" presId="urn:microsoft.com/office/officeart/2008/layout/IncreasingCircleProcess"/>
    <dgm:cxn modelId="{83C57921-2D7C-4A98-B2F2-050BDF7155E6}" type="presParOf" srcId="{6A5E779C-864D-491A-99D2-06DA59E6A90B}" destId="{7B7F23A0-C26B-4273-94C1-09716D94F056}" srcOrd="0" destOrd="0" presId="urn:microsoft.com/office/officeart/2008/layout/IncreasingCircleProcess"/>
    <dgm:cxn modelId="{DC9D9080-9C13-4870-88E1-BA2F8993A649}" type="presParOf" srcId="{6A5E779C-864D-491A-99D2-06DA59E6A90B}" destId="{FA6D8798-64C6-42CF-8643-84A609159050}" srcOrd="1" destOrd="0" presId="urn:microsoft.com/office/officeart/2008/layout/IncreasingCircleProcess"/>
    <dgm:cxn modelId="{AE828BE3-95AF-4660-B699-5FBC0765230D}" type="presParOf" srcId="{6A5E779C-864D-491A-99D2-06DA59E6A90B}" destId="{2D785119-031D-40B0-9018-83FA09B26EE5}" srcOrd="2" destOrd="0" presId="urn:microsoft.com/office/officeart/2008/layout/IncreasingCircleProcess"/>
    <dgm:cxn modelId="{D180748D-84C7-47C6-9AC2-75748EA3C034}" type="presParOf" srcId="{6A5E779C-864D-491A-99D2-06DA59E6A90B}" destId="{23D42B12-0A66-4775-B62F-3363109B47C8}" srcOrd="3" destOrd="0" presId="urn:microsoft.com/office/officeart/2008/layout/IncreasingCircleProcess"/>
    <dgm:cxn modelId="{21E3F72E-68D5-421A-98EE-D73030E32756}" type="presParOf" srcId="{3C9D9586-DF98-42A9-B502-21711F96B96A}" destId="{B437BF74-87D7-4A9E-B0DC-8E6E0561A58E}" srcOrd="3" destOrd="0" presId="urn:microsoft.com/office/officeart/2008/layout/IncreasingCircleProcess"/>
    <dgm:cxn modelId="{E5832A63-6CE3-4659-B363-688584685440}" type="presParOf" srcId="{3C9D9586-DF98-42A9-B502-21711F96B96A}" destId="{C613A100-4E4F-4B9E-917E-9034C30805B1}" srcOrd="4" destOrd="0" presId="urn:microsoft.com/office/officeart/2008/layout/IncreasingCircleProcess"/>
    <dgm:cxn modelId="{A7B65F93-317E-4006-AE44-A5CFD619F524}" type="presParOf" srcId="{C613A100-4E4F-4B9E-917E-9034C30805B1}" destId="{A678FB64-6E78-425A-B350-F14F23C81AD9}" srcOrd="0" destOrd="0" presId="urn:microsoft.com/office/officeart/2008/layout/IncreasingCircleProcess"/>
    <dgm:cxn modelId="{98BAE269-C333-49EC-A68E-B74BA71D5DA5}" type="presParOf" srcId="{C613A100-4E4F-4B9E-917E-9034C30805B1}" destId="{343D6FB1-A353-45FB-9020-EFCAEA436BE5}" srcOrd="1" destOrd="0" presId="urn:microsoft.com/office/officeart/2008/layout/IncreasingCircleProcess"/>
    <dgm:cxn modelId="{EB6CE23D-2C3B-4488-873B-B25CE71370B3}" type="presParOf" srcId="{C613A100-4E4F-4B9E-917E-9034C30805B1}" destId="{FB31D676-9B6E-4170-ACD1-622A0CD91C4E}" srcOrd="2" destOrd="0" presId="urn:microsoft.com/office/officeart/2008/layout/IncreasingCircleProcess"/>
    <dgm:cxn modelId="{6D99FF73-A5B4-46AB-8497-53330393F0E3}" type="presParOf" srcId="{C613A100-4E4F-4B9E-917E-9034C30805B1}" destId="{3D07F1F6-E0ED-49B8-A74C-405A25D3AFD6}" srcOrd="3" destOrd="0" presId="urn:microsoft.com/office/officeart/2008/layout/IncreasingCircleProcess"/>
    <dgm:cxn modelId="{62C3821F-FC6D-4F93-91B5-ED661E379479}" type="presParOf" srcId="{3C9D9586-DF98-42A9-B502-21711F96B96A}" destId="{F73D1F99-5769-4C11-8C86-E547BCD1D197}" srcOrd="5" destOrd="0" presId="urn:microsoft.com/office/officeart/2008/layout/IncreasingCircleProcess"/>
    <dgm:cxn modelId="{18A53A37-5858-4D61-8A85-CB1999B716E0}" type="presParOf" srcId="{3C9D9586-DF98-42A9-B502-21711F96B96A}" destId="{364BA1FD-E036-4E6C-B716-98ADD1D8B4C6}" srcOrd="6" destOrd="0" presId="urn:microsoft.com/office/officeart/2008/layout/IncreasingCircleProcess"/>
    <dgm:cxn modelId="{5ABFBEDD-C62B-461A-9138-F4F759AE31A9}" type="presParOf" srcId="{364BA1FD-E036-4E6C-B716-98ADD1D8B4C6}" destId="{F0FEAE4E-AFAD-4C1C-8D90-D1D4213ED05A}" srcOrd="0" destOrd="0" presId="urn:microsoft.com/office/officeart/2008/layout/IncreasingCircleProcess"/>
    <dgm:cxn modelId="{AD5B3262-1B7B-41A9-9A61-A3B166E1EBCC}" type="presParOf" srcId="{364BA1FD-E036-4E6C-B716-98ADD1D8B4C6}" destId="{65758B19-5FB0-4D3D-B81E-58A799610BA7}" srcOrd="1" destOrd="0" presId="urn:microsoft.com/office/officeart/2008/layout/IncreasingCircleProcess"/>
    <dgm:cxn modelId="{8A1E872D-A8CC-4F67-87A8-7A3B2F649B32}" type="presParOf" srcId="{364BA1FD-E036-4E6C-B716-98ADD1D8B4C6}" destId="{D898703F-725A-4C5C-BC48-A518DDEA4178}" srcOrd="2" destOrd="0" presId="urn:microsoft.com/office/officeart/2008/layout/IncreasingCircleProcess"/>
    <dgm:cxn modelId="{F36BE0EB-3918-4D2E-890C-CE1A38BF99BA}" type="presParOf" srcId="{364BA1FD-E036-4E6C-B716-98ADD1D8B4C6}" destId="{6D8A5804-45FA-4BD0-9756-8A24C80F9AA1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C917C7-DBF9-4281-B6BE-BAB3C71B02E4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FF9DF42-019F-4F63-8645-8280673F6B96}">
      <dgm:prSet phldrT="[文本]" custT="1"/>
      <dgm:spPr/>
      <dgm:t>
        <a:bodyPr/>
        <a:lstStyle/>
        <a:p>
          <a:r>
            <a:rPr lang="en-US" altLang="zh-CN" sz="2400" dirty="0"/>
            <a:t>Batch size</a:t>
          </a:r>
          <a:endParaRPr lang="zh-CN" altLang="en-US" sz="2400" dirty="0"/>
        </a:p>
      </dgm:t>
    </dgm:pt>
    <dgm:pt modelId="{10E86673-E95E-4BAA-ABDA-19184A583056}" cxnId="{D3E44C60-D7E8-4F39-B8C3-33BAFC82D357}" type="parTrans">
      <dgm:prSet/>
      <dgm:spPr/>
      <dgm:t>
        <a:bodyPr/>
        <a:lstStyle/>
        <a:p>
          <a:endParaRPr lang="zh-CN" altLang="en-US" sz="2400"/>
        </a:p>
      </dgm:t>
    </dgm:pt>
    <dgm:pt modelId="{CA6B18BC-9DF1-4429-91CB-C833A47AE8D7}" cxnId="{D3E44C60-D7E8-4F39-B8C3-33BAFC82D357}" type="sibTrans">
      <dgm:prSet/>
      <dgm:spPr/>
      <dgm:t>
        <a:bodyPr/>
        <a:lstStyle/>
        <a:p>
          <a:endParaRPr lang="zh-CN" altLang="en-US" sz="2400"/>
        </a:p>
      </dgm:t>
    </dgm:pt>
    <dgm:pt modelId="{E2A30BBD-737B-41F2-910F-8A096B132552}">
      <dgm:prSet phldrT="[文本]" custT="1"/>
      <dgm:spPr/>
      <dgm:t>
        <a:bodyPr/>
        <a:lstStyle/>
        <a:p>
          <a:r>
            <a:rPr lang="en-US" altLang="zh-CN" sz="2400" dirty="0"/>
            <a:t>128</a:t>
          </a:r>
          <a:endParaRPr lang="zh-CN" altLang="en-US" sz="2400" dirty="0"/>
        </a:p>
      </dgm:t>
    </dgm:pt>
    <dgm:pt modelId="{C132F018-12CB-485D-A9E0-9117D5BB032F}" cxnId="{057DA246-AEF4-4643-8853-26BA9D5EEA2F}" type="parTrans">
      <dgm:prSet/>
      <dgm:spPr/>
      <dgm:t>
        <a:bodyPr/>
        <a:lstStyle/>
        <a:p>
          <a:endParaRPr lang="zh-CN" altLang="en-US" sz="2400"/>
        </a:p>
      </dgm:t>
    </dgm:pt>
    <dgm:pt modelId="{7195BCAD-8ABC-4753-9A23-10F5F5A224D4}" cxnId="{057DA246-AEF4-4643-8853-26BA9D5EEA2F}" type="sibTrans">
      <dgm:prSet/>
      <dgm:spPr/>
      <dgm:t>
        <a:bodyPr/>
        <a:lstStyle/>
        <a:p>
          <a:endParaRPr lang="zh-CN" altLang="en-US" sz="2400"/>
        </a:p>
      </dgm:t>
    </dgm:pt>
    <dgm:pt modelId="{2BCF6CEE-1CF9-4DE3-9F1D-4092DDF47154}">
      <dgm:prSet phldrT="[文本]" custT="1"/>
      <dgm:spPr/>
      <dgm:t>
        <a:bodyPr/>
        <a:lstStyle/>
        <a:p>
          <a:r>
            <a:rPr lang="en-US" altLang="zh-CN" sz="2400" dirty="0"/>
            <a:t>epoch</a:t>
          </a:r>
          <a:endParaRPr lang="zh-CN" altLang="en-US" sz="2400" dirty="0"/>
        </a:p>
      </dgm:t>
    </dgm:pt>
    <dgm:pt modelId="{BEEE9D11-DA93-4222-A147-AEA42FCCF870}" cxnId="{F74582C3-A9C8-492A-85FB-C0BF468BF979}" type="parTrans">
      <dgm:prSet/>
      <dgm:spPr/>
      <dgm:t>
        <a:bodyPr/>
        <a:lstStyle/>
        <a:p>
          <a:endParaRPr lang="zh-CN" altLang="en-US" sz="2400"/>
        </a:p>
      </dgm:t>
    </dgm:pt>
    <dgm:pt modelId="{0365A11F-A74E-4A3C-B923-6AC57CF4CA6C}" cxnId="{F74582C3-A9C8-492A-85FB-C0BF468BF979}" type="sibTrans">
      <dgm:prSet/>
      <dgm:spPr/>
      <dgm:t>
        <a:bodyPr/>
        <a:lstStyle/>
        <a:p>
          <a:endParaRPr lang="zh-CN" altLang="en-US" sz="2400"/>
        </a:p>
      </dgm:t>
    </dgm:pt>
    <dgm:pt modelId="{A88D5F09-73C5-4437-8ECE-DBA58CE60E9D}">
      <dgm:prSet phldrT="[文本]" custT="1"/>
      <dgm:spPr/>
      <dgm:t>
        <a:bodyPr/>
        <a:lstStyle/>
        <a:p>
          <a:r>
            <a:rPr lang="en-US" altLang="zh-CN" sz="2400" dirty="0"/>
            <a:t>20</a:t>
          </a:r>
          <a:endParaRPr lang="zh-CN" altLang="en-US" sz="2400" dirty="0"/>
        </a:p>
      </dgm:t>
    </dgm:pt>
    <dgm:pt modelId="{D685A411-A0A0-4F93-849F-DB6E6FC8471E}" cxnId="{58688E64-9AC4-47C3-962C-278BC72CD53E}" type="parTrans">
      <dgm:prSet/>
      <dgm:spPr/>
      <dgm:t>
        <a:bodyPr/>
        <a:lstStyle/>
        <a:p>
          <a:endParaRPr lang="zh-CN" altLang="en-US" sz="2400"/>
        </a:p>
      </dgm:t>
    </dgm:pt>
    <dgm:pt modelId="{222E3DFB-F15B-40B9-922A-5FF845A4E39C}" cxnId="{58688E64-9AC4-47C3-962C-278BC72CD53E}" type="sibTrans">
      <dgm:prSet/>
      <dgm:spPr/>
      <dgm:t>
        <a:bodyPr/>
        <a:lstStyle/>
        <a:p>
          <a:endParaRPr lang="zh-CN" altLang="en-US" sz="2400"/>
        </a:p>
      </dgm:t>
    </dgm:pt>
    <dgm:pt modelId="{4EE6D403-42AD-48C3-898A-BBFB9BA94E48}">
      <dgm:prSet phldrT="[文本]" custT="1"/>
      <dgm:spPr/>
      <dgm:t>
        <a:bodyPr/>
        <a:lstStyle/>
        <a:p>
          <a:r>
            <a:rPr lang="zh-CN" altLang="en-US" sz="2400" dirty="0"/>
            <a:t>学习率</a:t>
          </a:r>
        </a:p>
      </dgm:t>
    </dgm:pt>
    <dgm:pt modelId="{07044236-AB97-4370-9B28-F25118D6122C}" cxnId="{94F0138D-606D-48CA-9E1C-B9F90F09E787}" type="parTrans">
      <dgm:prSet/>
      <dgm:spPr/>
      <dgm:t>
        <a:bodyPr/>
        <a:lstStyle/>
        <a:p>
          <a:endParaRPr lang="zh-CN" altLang="en-US" sz="2400"/>
        </a:p>
      </dgm:t>
    </dgm:pt>
    <dgm:pt modelId="{4C046183-D6DF-4D2B-B1E1-228686C3C8BB}" cxnId="{94F0138D-606D-48CA-9E1C-B9F90F09E787}" type="sibTrans">
      <dgm:prSet/>
      <dgm:spPr/>
      <dgm:t>
        <a:bodyPr/>
        <a:lstStyle/>
        <a:p>
          <a:endParaRPr lang="zh-CN" altLang="en-US" sz="2400"/>
        </a:p>
      </dgm:t>
    </dgm:pt>
    <dgm:pt modelId="{B4C4EDA4-9BCB-47CB-AEE6-413DED110B02}">
      <dgm:prSet phldrT="[文本]" custT="1"/>
      <dgm:spPr/>
      <dgm:t>
        <a:bodyPr/>
        <a:lstStyle/>
        <a:p>
          <a:r>
            <a:rPr lang="en-US" altLang="zh-CN" sz="2400" dirty="0"/>
            <a:t>0.0001</a:t>
          </a:r>
          <a:endParaRPr lang="zh-CN" altLang="en-US" sz="2400" dirty="0"/>
        </a:p>
      </dgm:t>
    </dgm:pt>
    <dgm:pt modelId="{406E173A-5A26-427E-B0CA-5AA2CA732147}" cxnId="{7A15EBE8-4E1D-420D-912B-F7BA7465CD24}" type="parTrans">
      <dgm:prSet/>
      <dgm:spPr/>
      <dgm:t>
        <a:bodyPr/>
        <a:lstStyle/>
        <a:p>
          <a:endParaRPr lang="zh-CN" altLang="en-US" sz="2400"/>
        </a:p>
      </dgm:t>
    </dgm:pt>
    <dgm:pt modelId="{A2CC5239-0F05-449C-B7E2-199C3D4CC58B}" cxnId="{7A15EBE8-4E1D-420D-912B-F7BA7465CD24}" type="sibTrans">
      <dgm:prSet/>
      <dgm:spPr/>
      <dgm:t>
        <a:bodyPr/>
        <a:lstStyle/>
        <a:p>
          <a:endParaRPr lang="zh-CN" altLang="en-US" sz="2400"/>
        </a:p>
      </dgm:t>
    </dgm:pt>
    <dgm:pt modelId="{D2135CC0-B402-4930-BF3D-C9F07898F0DD}">
      <dgm:prSet phldrT="[文本]" custT="1"/>
      <dgm:spPr/>
      <dgm:t>
        <a:bodyPr/>
        <a:lstStyle/>
        <a:p>
          <a:r>
            <a:rPr lang="zh-CN" altLang="en-US" sz="2400" dirty="0"/>
            <a:t>优化器</a:t>
          </a:r>
        </a:p>
      </dgm:t>
    </dgm:pt>
    <dgm:pt modelId="{262ACE63-0D7A-4650-BBE8-9EE800684BB9}" cxnId="{50F9E156-5F4D-41D6-AC9B-6111E8AFA620}" type="parTrans">
      <dgm:prSet/>
      <dgm:spPr/>
      <dgm:t>
        <a:bodyPr/>
        <a:lstStyle/>
        <a:p>
          <a:endParaRPr lang="zh-CN" altLang="en-US" sz="2400"/>
        </a:p>
      </dgm:t>
    </dgm:pt>
    <dgm:pt modelId="{2582C6BB-E718-4221-AACC-C8AA1E841E61}" cxnId="{50F9E156-5F4D-41D6-AC9B-6111E8AFA620}" type="sibTrans">
      <dgm:prSet/>
      <dgm:spPr/>
      <dgm:t>
        <a:bodyPr/>
        <a:lstStyle/>
        <a:p>
          <a:endParaRPr lang="zh-CN" altLang="en-US" sz="2400"/>
        </a:p>
      </dgm:t>
    </dgm:pt>
    <dgm:pt modelId="{8AFAEF77-5E08-4314-8F6E-21B6F45DFFF7}">
      <dgm:prSet phldrT="[文本]" custT="1"/>
      <dgm:spPr/>
      <dgm:t>
        <a:bodyPr/>
        <a:lstStyle/>
        <a:p>
          <a:r>
            <a:rPr lang="en-US" altLang="zh-CN" sz="2400" dirty="0"/>
            <a:t>Adam</a:t>
          </a:r>
          <a:r>
            <a:rPr lang="zh-CN" altLang="en-US" sz="2400" dirty="0"/>
            <a:t>优化器</a:t>
          </a:r>
        </a:p>
      </dgm:t>
    </dgm:pt>
    <dgm:pt modelId="{7F5FAD8C-5570-49DD-91C1-82354F23DA0A}" cxnId="{895D0B12-222B-4CF1-BC82-089A59C54725}" type="parTrans">
      <dgm:prSet/>
      <dgm:spPr/>
      <dgm:t>
        <a:bodyPr/>
        <a:lstStyle/>
        <a:p>
          <a:endParaRPr lang="zh-CN" altLang="en-US" sz="2400"/>
        </a:p>
      </dgm:t>
    </dgm:pt>
    <dgm:pt modelId="{FCB9C1D4-C409-4E98-917A-FE2D070C9B4F}" cxnId="{895D0B12-222B-4CF1-BC82-089A59C54725}" type="sibTrans">
      <dgm:prSet/>
      <dgm:spPr/>
      <dgm:t>
        <a:bodyPr/>
        <a:lstStyle/>
        <a:p>
          <a:endParaRPr lang="zh-CN" altLang="en-US" sz="2400"/>
        </a:p>
      </dgm:t>
    </dgm:pt>
    <dgm:pt modelId="{3C9D9586-DF98-42A9-B502-21711F96B96A}" type="pres">
      <dgm:prSet presAssocID="{F4C917C7-DBF9-4281-B6BE-BAB3C71B02E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3AA76B25-9BC4-47CB-BCCC-8E302EE0353F}" type="pres">
      <dgm:prSet presAssocID="{1FF9DF42-019F-4F63-8645-8280673F6B96}" presName="composite" presStyleCnt="0"/>
      <dgm:spPr/>
    </dgm:pt>
    <dgm:pt modelId="{6312A438-1C71-474F-B953-C669B04181E9}" type="pres">
      <dgm:prSet presAssocID="{1FF9DF42-019F-4F63-8645-8280673F6B96}" presName="BackAccent" presStyleLbl="bgShp" presStyleIdx="0" presStyleCnt="4"/>
      <dgm:spPr/>
    </dgm:pt>
    <dgm:pt modelId="{F05B8ED3-7641-43C2-9685-D88625125A7F}" type="pres">
      <dgm:prSet presAssocID="{1FF9DF42-019F-4F63-8645-8280673F6B96}" presName="Accent" presStyleLbl="alignNode1" presStyleIdx="0" presStyleCnt="4"/>
      <dgm:spPr/>
    </dgm:pt>
    <dgm:pt modelId="{AE323C94-4E4D-4438-B19B-9B8D383D6146}" type="pres">
      <dgm:prSet presAssocID="{1FF9DF42-019F-4F63-8645-8280673F6B96}" presName="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2ACAF9D-F401-4646-A78E-149DD96D4F65}" type="pres">
      <dgm:prSet presAssocID="{1FF9DF42-019F-4F63-8645-8280673F6B96}" presName="Parent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353B2C0B-BA31-402D-AEEB-113C8C5F0B4D}" type="pres">
      <dgm:prSet presAssocID="{CA6B18BC-9DF1-4429-91CB-C833A47AE8D7}" presName="sibTrans" presStyleCnt="0"/>
      <dgm:spPr/>
    </dgm:pt>
    <dgm:pt modelId="{6A5E779C-864D-491A-99D2-06DA59E6A90B}" type="pres">
      <dgm:prSet presAssocID="{2BCF6CEE-1CF9-4DE3-9F1D-4092DDF47154}" presName="composite" presStyleCnt="0"/>
      <dgm:spPr/>
    </dgm:pt>
    <dgm:pt modelId="{7B7F23A0-C26B-4273-94C1-09716D94F056}" type="pres">
      <dgm:prSet presAssocID="{2BCF6CEE-1CF9-4DE3-9F1D-4092DDF47154}" presName="BackAccent" presStyleLbl="bgShp" presStyleIdx="1" presStyleCnt="4"/>
      <dgm:spPr/>
    </dgm:pt>
    <dgm:pt modelId="{FA6D8798-64C6-42CF-8643-84A609159050}" type="pres">
      <dgm:prSet presAssocID="{2BCF6CEE-1CF9-4DE3-9F1D-4092DDF47154}" presName="Accent" presStyleLbl="alignNode1" presStyleIdx="1" presStyleCnt="4"/>
      <dgm:spPr/>
    </dgm:pt>
    <dgm:pt modelId="{2D785119-031D-40B0-9018-83FA09B26EE5}" type="pres">
      <dgm:prSet presAssocID="{2BCF6CEE-1CF9-4DE3-9F1D-4092DDF47154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23D42B12-0A66-4775-B62F-3363109B47C8}" type="pres">
      <dgm:prSet presAssocID="{2BCF6CEE-1CF9-4DE3-9F1D-4092DDF47154}" presName="Parent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B437BF74-87D7-4A9E-B0DC-8E6E0561A58E}" type="pres">
      <dgm:prSet presAssocID="{0365A11F-A74E-4A3C-B923-6AC57CF4CA6C}" presName="sibTrans" presStyleCnt="0"/>
      <dgm:spPr/>
    </dgm:pt>
    <dgm:pt modelId="{C613A100-4E4F-4B9E-917E-9034C30805B1}" type="pres">
      <dgm:prSet presAssocID="{4EE6D403-42AD-48C3-898A-BBFB9BA94E48}" presName="composite" presStyleCnt="0"/>
      <dgm:spPr/>
    </dgm:pt>
    <dgm:pt modelId="{A678FB64-6E78-425A-B350-F14F23C81AD9}" type="pres">
      <dgm:prSet presAssocID="{4EE6D403-42AD-48C3-898A-BBFB9BA94E48}" presName="BackAccent" presStyleLbl="bgShp" presStyleIdx="2" presStyleCnt="4"/>
      <dgm:spPr/>
    </dgm:pt>
    <dgm:pt modelId="{343D6FB1-A353-45FB-9020-EFCAEA436BE5}" type="pres">
      <dgm:prSet presAssocID="{4EE6D403-42AD-48C3-898A-BBFB9BA94E48}" presName="Accent" presStyleLbl="alignNode1" presStyleIdx="2" presStyleCnt="4"/>
      <dgm:spPr/>
    </dgm:pt>
    <dgm:pt modelId="{FB31D676-9B6E-4170-ACD1-622A0CD91C4E}" type="pres">
      <dgm:prSet presAssocID="{4EE6D403-42AD-48C3-898A-BBFB9BA94E48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3D07F1F6-E0ED-49B8-A74C-405A25D3AFD6}" type="pres">
      <dgm:prSet presAssocID="{4EE6D403-42AD-48C3-898A-BBFB9BA94E48}" presName="Parent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F73D1F99-5769-4C11-8C86-E547BCD1D197}" type="pres">
      <dgm:prSet presAssocID="{4C046183-D6DF-4D2B-B1E1-228686C3C8BB}" presName="sibTrans" presStyleCnt="0"/>
      <dgm:spPr/>
    </dgm:pt>
    <dgm:pt modelId="{364BA1FD-E036-4E6C-B716-98ADD1D8B4C6}" type="pres">
      <dgm:prSet presAssocID="{D2135CC0-B402-4930-BF3D-C9F07898F0DD}" presName="composite" presStyleCnt="0"/>
      <dgm:spPr/>
    </dgm:pt>
    <dgm:pt modelId="{F0FEAE4E-AFAD-4C1C-8D90-D1D4213ED05A}" type="pres">
      <dgm:prSet presAssocID="{D2135CC0-B402-4930-BF3D-C9F07898F0DD}" presName="BackAccent" presStyleLbl="bgShp" presStyleIdx="3" presStyleCnt="4"/>
      <dgm:spPr/>
    </dgm:pt>
    <dgm:pt modelId="{65758B19-5FB0-4D3D-B81E-58A799610BA7}" type="pres">
      <dgm:prSet presAssocID="{D2135CC0-B402-4930-BF3D-C9F07898F0DD}" presName="Accent" presStyleLbl="alignNode1" presStyleIdx="3" presStyleCnt="4"/>
      <dgm:spPr/>
    </dgm:pt>
    <dgm:pt modelId="{D898703F-725A-4C5C-BC48-A518DDEA4178}" type="pres">
      <dgm:prSet presAssocID="{D2135CC0-B402-4930-BF3D-C9F07898F0DD}" presName="Child" presStyleLbl="revTx" presStyleIdx="6" presStyleCnt="8" custScaleX="101699" custLinFactNeighborX="25654" custLinFactNeighborY="-959">
        <dgm:presLayoutVars>
          <dgm:chMax val="0"/>
          <dgm:chPref val="0"/>
          <dgm:bulletEnabled val="1"/>
        </dgm:presLayoutVars>
      </dgm:prSet>
      <dgm:spPr/>
    </dgm:pt>
    <dgm:pt modelId="{6D8A5804-45FA-4BD0-9756-8A24C80F9AA1}" type="pres">
      <dgm:prSet presAssocID="{D2135CC0-B402-4930-BF3D-C9F07898F0DD}" presName="Parent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895D0B12-222B-4CF1-BC82-089A59C54725}" srcId="{D2135CC0-B402-4930-BF3D-C9F07898F0DD}" destId="{8AFAEF77-5E08-4314-8F6E-21B6F45DFFF7}" srcOrd="0" destOrd="0" parTransId="{7F5FAD8C-5570-49DD-91C1-82354F23DA0A}" sibTransId="{FCB9C1D4-C409-4E98-917A-FE2D070C9B4F}"/>
    <dgm:cxn modelId="{D3E44C60-D7E8-4F39-B8C3-33BAFC82D357}" srcId="{F4C917C7-DBF9-4281-B6BE-BAB3C71B02E4}" destId="{1FF9DF42-019F-4F63-8645-8280673F6B96}" srcOrd="0" destOrd="0" parTransId="{10E86673-E95E-4BAA-ABDA-19184A583056}" sibTransId="{CA6B18BC-9DF1-4429-91CB-C833A47AE8D7}"/>
    <dgm:cxn modelId="{58688E64-9AC4-47C3-962C-278BC72CD53E}" srcId="{2BCF6CEE-1CF9-4DE3-9F1D-4092DDF47154}" destId="{A88D5F09-73C5-4437-8ECE-DBA58CE60E9D}" srcOrd="0" destOrd="0" parTransId="{D685A411-A0A0-4F93-849F-DB6E6FC8471E}" sibTransId="{222E3DFB-F15B-40B9-922A-5FF845A4E39C}"/>
    <dgm:cxn modelId="{18610145-E9B0-4924-B8FA-BD92281041CD}" type="presOf" srcId="{8AFAEF77-5E08-4314-8F6E-21B6F45DFFF7}" destId="{D898703F-725A-4C5C-BC48-A518DDEA4178}" srcOrd="0" destOrd="0" presId="urn:microsoft.com/office/officeart/2008/layout/IncreasingCircleProcess"/>
    <dgm:cxn modelId="{057DA246-AEF4-4643-8853-26BA9D5EEA2F}" srcId="{1FF9DF42-019F-4F63-8645-8280673F6B96}" destId="{E2A30BBD-737B-41F2-910F-8A096B132552}" srcOrd="0" destOrd="0" parTransId="{C132F018-12CB-485D-A9E0-9117D5BB032F}" sibTransId="{7195BCAD-8ABC-4753-9A23-10F5F5A224D4}"/>
    <dgm:cxn modelId="{83092348-4DD4-45C2-B4D7-83F9227380E3}" type="presOf" srcId="{A88D5F09-73C5-4437-8ECE-DBA58CE60E9D}" destId="{2D785119-031D-40B0-9018-83FA09B26EE5}" srcOrd="0" destOrd="0" presId="urn:microsoft.com/office/officeart/2008/layout/IncreasingCircleProcess"/>
    <dgm:cxn modelId="{10769054-459A-45A4-BF95-0C6381182547}" type="presOf" srcId="{F4C917C7-DBF9-4281-B6BE-BAB3C71B02E4}" destId="{3C9D9586-DF98-42A9-B502-21711F96B96A}" srcOrd="0" destOrd="0" presId="urn:microsoft.com/office/officeart/2008/layout/IncreasingCircleProcess"/>
    <dgm:cxn modelId="{50F9E156-5F4D-41D6-AC9B-6111E8AFA620}" srcId="{F4C917C7-DBF9-4281-B6BE-BAB3C71B02E4}" destId="{D2135CC0-B402-4930-BF3D-C9F07898F0DD}" srcOrd="3" destOrd="0" parTransId="{262ACE63-0D7A-4650-BBE8-9EE800684BB9}" sibTransId="{2582C6BB-E718-4221-AACC-C8AA1E841E61}"/>
    <dgm:cxn modelId="{27C72C81-C3CE-4A10-AB4C-C48BE22DB8E9}" type="presOf" srcId="{D2135CC0-B402-4930-BF3D-C9F07898F0DD}" destId="{6D8A5804-45FA-4BD0-9756-8A24C80F9AA1}" srcOrd="0" destOrd="0" presId="urn:microsoft.com/office/officeart/2008/layout/IncreasingCircleProcess"/>
    <dgm:cxn modelId="{94F0138D-606D-48CA-9E1C-B9F90F09E787}" srcId="{F4C917C7-DBF9-4281-B6BE-BAB3C71B02E4}" destId="{4EE6D403-42AD-48C3-898A-BBFB9BA94E48}" srcOrd="2" destOrd="0" parTransId="{07044236-AB97-4370-9B28-F25118D6122C}" sibTransId="{4C046183-D6DF-4D2B-B1E1-228686C3C8BB}"/>
    <dgm:cxn modelId="{8CC3FA9F-5CB3-4253-A05F-890E4056F4A6}" type="presOf" srcId="{B4C4EDA4-9BCB-47CB-AEE6-413DED110B02}" destId="{FB31D676-9B6E-4170-ACD1-622A0CD91C4E}" srcOrd="0" destOrd="0" presId="urn:microsoft.com/office/officeart/2008/layout/IncreasingCircleProcess"/>
    <dgm:cxn modelId="{A02232C0-2E26-4134-8B7A-2D5E117C7CBE}" type="presOf" srcId="{E2A30BBD-737B-41F2-910F-8A096B132552}" destId="{AE323C94-4E4D-4438-B19B-9B8D383D6146}" srcOrd="0" destOrd="0" presId="urn:microsoft.com/office/officeart/2008/layout/IncreasingCircleProcess"/>
    <dgm:cxn modelId="{F74582C3-A9C8-492A-85FB-C0BF468BF979}" srcId="{F4C917C7-DBF9-4281-B6BE-BAB3C71B02E4}" destId="{2BCF6CEE-1CF9-4DE3-9F1D-4092DDF47154}" srcOrd="1" destOrd="0" parTransId="{BEEE9D11-DA93-4222-A147-AEA42FCCF870}" sibTransId="{0365A11F-A74E-4A3C-B923-6AC57CF4CA6C}"/>
    <dgm:cxn modelId="{960E6FE4-0861-4CF6-83DB-740848B7DD35}" type="presOf" srcId="{1FF9DF42-019F-4F63-8645-8280673F6B96}" destId="{92ACAF9D-F401-4646-A78E-149DD96D4F65}" srcOrd="0" destOrd="0" presId="urn:microsoft.com/office/officeart/2008/layout/IncreasingCircleProcess"/>
    <dgm:cxn modelId="{7A15EBE8-4E1D-420D-912B-F7BA7465CD24}" srcId="{4EE6D403-42AD-48C3-898A-BBFB9BA94E48}" destId="{B4C4EDA4-9BCB-47CB-AEE6-413DED110B02}" srcOrd="0" destOrd="0" parTransId="{406E173A-5A26-427E-B0CA-5AA2CA732147}" sibTransId="{A2CC5239-0F05-449C-B7E2-199C3D4CC58B}"/>
    <dgm:cxn modelId="{7A7534F3-83C2-47D4-B7D9-CFE11989D2A4}" type="presOf" srcId="{4EE6D403-42AD-48C3-898A-BBFB9BA94E48}" destId="{3D07F1F6-E0ED-49B8-A74C-405A25D3AFD6}" srcOrd="0" destOrd="0" presId="urn:microsoft.com/office/officeart/2008/layout/IncreasingCircleProcess"/>
    <dgm:cxn modelId="{1A9D4FFF-B5FD-4E7D-A42D-CE8EDC761EFA}" type="presOf" srcId="{2BCF6CEE-1CF9-4DE3-9F1D-4092DDF47154}" destId="{23D42B12-0A66-4775-B62F-3363109B47C8}" srcOrd="0" destOrd="0" presId="urn:microsoft.com/office/officeart/2008/layout/IncreasingCircleProcess"/>
    <dgm:cxn modelId="{F87629AE-9882-415E-959C-7E2FB517E197}" type="presParOf" srcId="{3C9D9586-DF98-42A9-B502-21711F96B96A}" destId="{3AA76B25-9BC4-47CB-BCCC-8E302EE0353F}" srcOrd="0" destOrd="0" presId="urn:microsoft.com/office/officeart/2008/layout/IncreasingCircleProcess"/>
    <dgm:cxn modelId="{BEA07DC0-226A-4CDA-877F-37B7EC63597F}" type="presParOf" srcId="{3AA76B25-9BC4-47CB-BCCC-8E302EE0353F}" destId="{6312A438-1C71-474F-B953-C669B04181E9}" srcOrd="0" destOrd="0" presId="urn:microsoft.com/office/officeart/2008/layout/IncreasingCircleProcess"/>
    <dgm:cxn modelId="{1A248650-4DF1-40E3-9B97-3E4F2855CF6F}" type="presParOf" srcId="{3AA76B25-9BC4-47CB-BCCC-8E302EE0353F}" destId="{F05B8ED3-7641-43C2-9685-D88625125A7F}" srcOrd="1" destOrd="0" presId="urn:microsoft.com/office/officeart/2008/layout/IncreasingCircleProcess"/>
    <dgm:cxn modelId="{A73D7493-473B-4295-AB21-2EFFB02EB80D}" type="presParOf" srcId="{3AA76B25-9BC4-47CB-BCCC-8E302EE0353F}" destId="{AE323C94-4E4D-4438-B19B-9B8D383D6146}" srcOrd="2" destOrd="0" presId="urn:microsoft.com/office/officeart/2008/layout/IncreasingCircleProcess"/>
    <dgm:cxn modelId="{05B6028E-925D-4C66-935A-CE8CDE8F6A99}" type="presParOf" srcId="{3AA76B25-9BC4-47CB-BCCC-8E302EE0353F}" destId="{92ACAF9D-F401-4646-A78E-149DD96D4F65}" srcOrd="3" destOrd="0" presId="urn:microsoft.com/office/officeart/2008/layout/IncreasingCircleProcess"/>
    <dgm:cxn modelId="{7C641778-7575-4316-8774-8A97530A35AA}" type="presParOf" srcId="{3C9D9586-DF98-42A9-B502-21711F96B96A}" destId="{353B2C0B-BA31-402D-AEEB-113C8C5F0B4D}" srcOrd="1" destOrd="0" presId="urn:microsoft.com/office/officeart/2008/layout/IncreasingCircleProcess"/>
    <dgm:cxn modelId="{8B30C9F1-8ADA-4A28-8EE1-6FFADCA963BC}" type="presParOf" srcId="{3C9D9586-DF98-42A9-B502-21711F96B96A}" destId="{6A5E779C-864D-491A-99D2-06DA59E6A90B}" srcOrd="2" destOrd="0" presId="urn:microsoft.com/office/officeart/2008/layout/IncreasingCircleProcess"/>
    <dgm:cxn modelId="{83C57921-2D7C-4A98-B2F2-050BDF7155E6}" type="presParOf" srcId="{6A5E779C-864D-491A-99D2-06DA59E6A90B}" destId="{7B7F23A0-C26B-4273-94C1-09716D94F056}" srcOrd="0" destOrd="0" presId="urn:microsoft.com/office/officeart/2008/layout/IncreasingCircleProcess"/>
    <dgm:cxn modelId="{DC9D9080-9C13-4870-88E1-BA2F8993A649}" type="presParOf" srcId="{6A5E779C-864D-491A-99D2-06DA59E6A90B}" destId="{FA6D8798-64C6-42CF-8643-84A609159050}" srcOrd="1" destOrd="0" presId="urn:microsoft.com/office/officeart/2008/layout/IncreasingCircleProcess"/>
    <dgm:cxn modelId="{AE828BE3-95AF-4660-B699-5FBC0765230D}" type="presParOf" srcId="{6A5E779C-864D-491A-99D2-06DA59E6A90B}" destId="{2D785119-031D-40B0-9018-83FA09B26EE5}" srcOrd="2" destOrd="0" presId="urn:microsoft.com/office/officeart/2008/layout/IncreasingCircleProcess"/>
    <dgm:cxn modelId="{D180748D-84C7-47C6-9AC2-75748EA3C034}" type="presParOf" srcId="{6A5E779C-864D-491A-99D2-06DA59E6A90B}" destId="{23D42B12-0A66-4775-B62F-3363109B47C8}" srcOrd="3" destOrd="0" presId="urn:microsoft.com/office/officeart/2008/layout/IncreasingCircleProcess"/>
    <dgm:cxn modelId="{21E3F72E-68D5-421A-98EE-D73030E32756}" type="presParOf" srcId="{3C9D9586-DF98-42A9-B502-21711F96B96A}" destId="{B437BF74-87D7-4A9E-B0DC-8E6E0561A58E}" srcOrd="3" destOrd="0" presId="urn:microsoft.com/office/officeart/2008/layout/IncreasingCircleProcess"/>
    <dgm:cxn modelId="{E5832A63-6CE3-4659-B363-688584685440}" type="presParOf" srcId="{3C9D9586-DF98-42A9-B502-21711F96B96A}" destId="{C613A100-4E4F-4B9E-917E-9034C30805B1}" srcOrd="4" destOrd="0" presId="urn:microsoft.com/office/officeart/2008/layout/IncreasingCircleProcess"/>
    <dgm:cxn modelId="{A7B65F93-317E-4006-AE44-A5CFD619F524}" type="presParOf" srcId="{C613A100-4E4F-4B9E-917E-9034C30805B1}" destId="{A678FB64-6E78-425A-B350-F14F23C81AD9}" srcOrd="0" destOrd="0" presId="urn:microsoft.com/office/officeart/2008/layout/IncreasingCircleProcess"/>
    <dgm:cxn modelId="{98BAE269-C333-49EC-A68E-B74BA71D5DA5}" type="presParOf" srcId="{C613A100-4E4F-4B9E-917E-9034C30805B1}" destId="{343D6FB1-A353-45FB-9020-EFCAEA436BE5}" srcOrd="1" destOrd="0" presId="urn:microsoft.com/office/officeart/2008/layout/IncreasingCircleProcess"/>
    <dgm:cxn modelId="{EB6CE23D-2C3B-4488-873B-B25CE71370B3}" type="presParOf" srcId="{C613A100-4E4F-4B9E-917E-9034C30805B1}" destId="{FB31D676-9B6E-4170-ACD1-622A0CD91C4E}" srcOrd="2" destOrd="0" presId="urn:microsoft.com/office/officeart/2008/layout/IncreasingCircleProcess"/>
    <dgm:cxn modelId="{6D99FF73-A5B4-46AB-8497-53330393F0E3}" type="presParOf" srcId="{C613A100-4E4F-4B9E-917E-9034C30805B1}" destId="{3D07F1F6-E0ED-49B8-A74C-405A25D3AFD6}" srcOrd="3" destOrd="0" presId="urn:microsoft.com/office/officeart/2008/layout/IncreasingCircleProcess"/>
    <dgm:cxn modelId="{62C3821F-FC6D-4F93-91B5-ED661E379479}" type="presParOf" srcId="{3C9D9586-DF98-42A9-B502-21711F96B96A}" destId="{F73D1F99-5769-4C11-8C86-E547BCD1D197}" srcOrd="5" destOrd="0" presId="urn:microsoft.com/office/officeart/2008/layout/IncreasingCircleProcess"/>
    <dgm:cxn modelId="{18A53A37-5858-4D61-8A85-CB1999B716E0}" type="presParOf" srcId="{3C9D9586-DF98-42A9-B502-21711F96B96A}" destId="{364BA1FD-E036-4E6C-B716-98ADD1D8B4C6}" srcOrd="6" destOrd="0" presId="urn:microsoft.com/office/officeart/2008/layout/IncreasingCircleProcess"/>
    <dgm:cxn modelId="{5ABFBEDD-C62B-461A-9138-F4F759AE31A9}" type="presParOf" srcId="{364BA1FD-E036-4E6C-B716-98ADD1D8B4C6}" destId="{F0FEAE4E-AFAD-4C1C-8D90-D1D4213ED05A}" srcOrd="0" destOrd="0" presId="urn:microsoft.com/office/officeart/2008/layout/IncreasingCircleProcess"/>
    <dgm:cxn modelId="{AD5B3262-1B7B-41A9-9A61-A3B166E1EBCC}" type="presParOf" srcId="{364BA1FD-E036-4E6C-B716-98ADD1D8B4C6}" destId="{65758B19-5FB0-4D3D-B81E-58A799610BA7}" srcOrd="1" destOrd="0" presId="urn:microsoft.com/office/officeart/2008/layout/IncreasingCircleProcess"/>
    <dgm:cxn modelId="{8A1E872D-A8CC-4F67-87A8-7A3B2F649B32}" type="presParOf" srcId="{364BA1FD-E036-4E6C-B716-98ADD1D8B4C6}" destId="{D898703F-725A-4C5C-BC48-A518DDEA4178}" srcOrd="2" destOrd="0" presId="urn:microsoft.com/office/officeart/2008/layout/IncreasingCircleProcess"/>
    <dgm:cxn modelId="{F36BE0EB-3918-4D2E-890C-CE1A38BF99BA}" type="presParOf" srcId="{364BA1FD-E036-4E6C-B716-98ADD1D8B4C6}" destId="{6D8A5804-45FA-4BD0-9756-8A24C80F9AA1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E6E0DA-1C03-4DC6-8985-BC67E985FE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9C1486-656A-4CB3-9926-30B2CA88BAA8}">
      <dgm:prSet phldrT="[文本]"/>
      <dgm:spPr/>
      <dgm:t>
        <a:bodyPr/>
        <a:lstStyle/>
        <a:p>
          <a:r>
            <a:rPr lang="zh-CN" altLang="en-US" dirty="0"/>
            <a:t>学习率：</a:t>
          </a:r>
          <a:r>
            <a:rPr lang="en-US" altLang="zh-CN" dirty="0"/>
            <a:t>0.0001</a:t>
          </a:r>
          <a:endParaRPr lang="zh-CN" altLang="en-US" dirty="0"/>
        </a:p>
      </dgm:t>
    </dgm:pt>
    <dgm:pt modelId="{C899EA37-D6F7-4010-BA0A-2C571B864C0B}" cxnId="{CA0E27B9-401F-4DA1-B03F-AEC9ABB2963D}" type="parTrans">
      <dgm:prSet/>
      <dgm:spPr/>
      <dgm:t>
        <a:bodyPr/>
        <a:lstStyle/>
        <a:p>
          <a:endParaRPr lang="zh-CN" altLang="en-US"/>
        </a:p>
      </dgm:t>
    </dgm:pt>
    <dgm:pt modelId="{1E5CD1B4-14C8-4244-8072-F222DFEAA91B}" cxnId="{CA0E27B9-401F-4DA1-B03F-AEC9ABB2963D}" type="sibTrans">
      <dgm:prSet/>
      <dgm:spPr/>
      <dgm:t>
        <a:bodyPr/>
        <a:lstStyle/>
        <a:p>
          <a:endParaRPr lang="zh-CN" altLang="en-US"/>
        </a:p>
      </dgm:t>
    </dgm:pt>
    <dgm:pt modelId="{924FAD48-9205-49FA-83A5-CA1931B5690D}">
      <dgm:prSet phldrT="[文本]"/>
      <dgm:spPr/>
      <dgm:t>
        <a:bodyPr/>
        <a:lstStyle/>
        <a:p>
          <a:r>
            <a:rPr lang="zh-CN" altLang="en-US" dirty="0"/>
            <a:t>优化器：</a:t>
          </a:r>
          <a:r>
            <a:rPr lang="en-US" altLang="zh-CN" dirty="0"/>
            <a:t>Adam</a:t>
          </a:r>
          <a:r>
            <a:rPr lang="zh-CN" altLang="en-US" dirty="0"/>
            <a:t>优化器</a:t>
          </a:r>
        </a:p>
      </dgm:t>
    </dgm:pt>
    <dgm:pt modelId="{7741867A-7EA8-4F9A-8257-E5471690F054}" cxnId="{4C7B0815-D834-4BC0-A561-2EE3FE9C7703}" type="parTrans">
      <dgm:prSet/>
      <dgm:spPr/>
      <dgm:t>
        <a:bodyPr/>
        <a:lstStyle/>
        <a:p>
          <a:endParaRPr lang="zh-CN" altLang="en-US"/>
        </a:p>
      </dgm:t>
    </dgm:pt>
    <dgm:pt modelId="{24E8A7EE-078E-4552-8394-CDF86BD018ED}" cxnId="{4C7B0815-D834-4BC0-A561-2EE3FE9C7703}" type="sibTrans">
      <dgm:prSet/>
      <dgm:spPr/>
      <dgm:t>
        <a:bodyPr/>
        <a:lstStyle/>
        <a:p>
          <a:endParaRPr lang="zh-CN" altLang="en-US"/>
        </a:p>
      </dgm:t>
    </dgm:pt>
    <dgm:pt modelId="{3A97BB87-D2BC-45BD-94A7-4C985034436B}">
      <dgm:prSet phldrT="[文本]"/>
      <dgm:spPr/>
      <dgm:t>
        <a:bodyPr/>
        <a:lstStyle/>
        <a:p>
          <a:r>
            <a:rPr lang="zh-CN" altLang="en-US" dirty="0"/>
            <a:t>损失函数：交叉熵损失函数</a:t>
          </a:r>
        </a:p>
      </dgm:t>
    </dgm:pt>
    <dgm:pt modelId="{E56E4D8F-C19D-42FA-9CFA-E1D98F6F18D4}" cxnId="{EAFE1F61-8F60-4D64-AD02-9CE692E6E67D}" type="parTrans">
      <dgm:prSet/>
      <dgm:spPr/>
      <dgm:t>
        <a:bodyPr/>
        <a:lstStyle/>
        <a:p>
          <a:endParaRPr lang="zh-CN" altLang="en-US"/>
        </a:p>
      </dgm:t>
    </dgm:pt>
    <dgm:pt modelId="{F8801F66-9CA5-41D7-9CDE-38C0D8F4F156}" cxnId="{EAFE1F61-8F60-4D64-AD02-9CE692E6E67D}" type="sibTrans">
      <dgm:prSet/>
      <dgm:spPr/>
      <dgm:t>
        <a:bodyPr/>
        <a:lstStyle/>
        <a:p>
          <a:endParaRPr lang="zh-CN" altLang="en-US"/>
        </a:p>
      </dgm:t>
    </dgm:pt>
    <dgm:pt modelId="{C4A8FC5D-9786-47EE-AB67-8DC8955F957F}">
      <dgm:prSet phldrT="[文本]"/>
      <dgm:spPr/>
      <dgm:t>
        <a:bodyPr/>
        <a:lstStyle/>
        <a:p>
          <a:r>
            <a:rPr lang="zh-CN" altLang="en-US" dirty="0"/>
            <a:t>网络：</a:t>
          </a:r>
          <a:r>
            <a:rPr lang="en-US" altLang="zh-CN" dirty="0"/>
            <a:t>VGG16</a:t>
          </a:r>
          <a:endParaRPr lang="zh-CN" altLang="en-US" dirty="0"/>
        </a:p>
      </dgm:t>
    </dgm:pt>
    <dgm:pt modelId="{FA6F7917-DA22-470C-BEE1-93D26E2444FA}" cxnId="{858DD47F-9452-4E34-BEC9-7C27A69E004D}" type="parTrans">
      <dgm:prSet/>
      <dgm:spPr/>
      <dgm:t>
        <a:bodyPr/>
        <a:lstStyle/>
        <a:p>
          <a:endParaRPr lang="zh-CN" altLang="en-US"/>
        </a:p>
      </dgm:t>
    </dgm:pt>
    <dgm:pt modelId="{CACEC160-E13B-4D4F-B312-AD438F9FFE0A}" cxnId="{858DD47F-9452-4E34-BEC9-7C27A69E004D}" type="sibTrans">
      <dgm:prSet/>
      <dgm:spPr/>
      <dgm:t>
        <a:bodyPr/>
        <a:lstStyle/>
        <a:p>
          <a:endParaRPr lang="zh-CN" altLang="en-US"/>
        </a:p>
      </dgm:t>
    </dgm:pt>
    <dgm:pt modelId="{8B296A40-5D58-4221-B2CC-E1654623A70F}" type="pres">
      <dgm:prSet presAssocID="{67E6E0DA-1C03-4DC6-8985-BC67E985FEF8}" presName="Name0" presStyleCnt="0">
        <dgm:presLayoutVars>
          <dgm:chMax val="7"/>
          <dgm:chPref val="7"/>
          <dgm:dir/>
        </dgm:presLayoutVars>
      </dgm:prSet>
      <dgm:spPr/>
    </dgm:pt>
    <dgm:pt modelId="{EB020954-4EB4-4CB9-A399-2AB3003442FC}" type="pres">
      <dgm:prSet presAssocID="{67E6E0DA-1C03-4DC6-8985-BC67E985FEF8}" presName="Name1" presStyleCnt="0"/>
      <dgm:spPr/>
    </dgm:pt>
    <dgm:pt modelId="{D5FC7076-A5B5-4F87-9AF1-6299CB454B94}" type="pres">
      <dgm:prSet presAssocID="{67E6E0DA-1C03-4DC6-8985-BC67E985FEF8}" presName="cycle" presStyleCnt="0"/>
      <dgm:spPr/>
    </dgm:pt>
    <dgm:pt modelId="{E619CAEC-5D61-4DA1-94D9-276BF631B14E}" type="pres">
      <dgm:prSet presAssocID="{67E6E0DA-1C03-4DC6-8985-BC67E985FEF8}" presName="srcNode" presStyleLbl="node1" presStyleIdx="0" presStyleCnt="4"/>
      <dgm:spPr/>
    </dgm:pt>
    <dgm:pt modelId="{20589991-2D46-4523-957D-A1DF3242347F}" type="pres">
      <dgm:prSet presAssocID="{67E6E0DA-1C03-4DC6-8985-BC67E985FEF8}" presName="conn" presStyleLbl="parChTrans1D2" presStyleIdx="0" presStyleCnt="1"/>
      <dgm:spPr/>
    </dgm:pt>
    <dgm:pt modelId="{762F47A6-C42E-4F84-B9D6-DD74B0E93812}" type="pres">
      <dgm:prSet presAssocID="{67E6E0DA-1C03-4DC6-8985-BC67E985FEF8}" presName="extraNode" presStyleLbl="node1" presStyleIdx="0" presStyleCnt="4"/>
      <dgm:spPr/>
    </dgm:pt>
    <dgm:pt modelId="{FF937130-AD4A-4487-B452-01075D43E0B3}" type="pres">
      <dgm:prSet presAssocID="{67E6E0DA-1C03-4DC6-8985-BC67E985FEF8}" presName="dstNode" presStyleLbl="node1" presStyleIdx="0" presStyleCnt="4"/>
      <dgm:spPr/>
    </dgm:pt>
    <dgm:pt modelId="{E8EF58E2-B039-4083-B53D-BD6A0845EE54}" type="pres">
      <dgm:prSet presAssocID="{019C1486-656A-4CB3-9926-30B2CA88BAA8}" presName="text_1" presStyleLbl="node1" presStyleIdx="0" presStyleCnt="4">
        <dgm:presLayoutVars>
          <dgm:bulletEnabled val="1"/>
        </dgm:presLayoutVars>
      </dgm:prSet>
      <dgm:spPr/>
    </dgm:pt>
    <dgm:pt modelId="{660FF10B-A672-4802-8476-2B00EBBB112C}" type="pres">
      <dgm:prSet presAssocID="{019C1486-656A-4CB3-9926-30B2CA88BAA8}" presName="accent_1" presStyleCnt="0"/>
      <dgm:spPr/>
    </dgm:pt>
    <dgm:pt modelId="{AAEACB54-21B8-451E-9BA5-A7B05A80D450}" type="pres">
      <dgm:prSet presAssocID="{019C1486-656A-4CB3-9926-30B2CA88BAA8}" presName="accentRepeatNode" presStyleLbl="solidFgAcc1" presStyleIdx="0" presStyleCnt="4"/>
      <dgm:spPr/>
    </dgm:pt>
    <dgm:pt modelId="{4C11EB04-BCBE-4C60-9C9F-12DB0BE33F4A}" type="pres">
      <dgm:prSet presAssocID="{924FAD48-9205-49FA-83A5-CA1931B5690D}" presName="text_2" presStyleLbl="node1" presStyleIdx="1" presStyleCnt="4">
        <dgm:presLayoutVars>
          <dgm:bulletEnabled val="1"/>
        </dgm:presLayoutVars>
      </dgm:prSet>
      <dgm:spPr/>
    </dgm:pt>
    <dgm:pt modelId="{355BFD35-3ADE-45C5-8430-ABC862762662}" type="pres">
      <dgm:prSet presAssocID="{924FAD48-9205-49FA-83A5-CA1931B5690D}" presName="accent_2" presStyleCnt="0"/>
      <dgm:spPr/>
    </dgm:pt>
    <dgm:pt modelId="{557D8793-62EA-4930-9E82-51E08216D2BB}" type="pres">
      <dgm:prSet presAssocID="{924FAD48-9205-49FA-83A5-CA1931B5690D}" presName="accentRepeatNode" presStyleLbl="solidFgAcc1" presStyleIdx="1" presStyleCnt="4"/>
      <dgm:spPr/>
    </dgm:pt>
    <dgm:pt modelId="{CD31BBD9-D8D5-4401-9257-AC6D869288A7}" type="pres">
      <dgm:prSet presAssocID="{3A97BB87-D2BC-45BD-94A7-4C985034436B}" presName="text_3" presStyleLbl="node1" presStyleIdx="2" presStyleCnt="4">
        <dgm:presLayoutVars>
          <dgm:bulletEnabled val="1"/>
        </dgm:presLayoutVars>
      </dgm:prSet>
      <dgm:spPr/>
    </dgm:pt>
    <dgm:pt modelId="{32B0ACA4-A9D8-4D4B-84C0-C264ED85A99D}" type="pres">
      <dgm:prSet presAssocID="{3A97BB87-D2BC-45BD-94A7-4C985034436B}" presName="accent_3" presStyleCnt="0"/>
      <dgm:spPr/>
    </dgm:pt>
    <dgm:pt modelId="{D4834712-F531-433F-B25B-763EF0D3DA0E}" type="pres">
      <dgm:prSet presAssocID="{3A97BB87-D2BC-45BD-94A7-4C985034436B}" presName="accentRepeatNode" presStyleLbl="solidFgAcc1" presStyleIdx="2" presStyleCnt="4"/>
      <dgm:spPr/>
    </dgm:pt>
    <dgm:pt modelId="{A68351EC-7BEA-48C5-A3CD-285E1D438B8D}" type="pres">
      <dgm:prSet presAssocID="{C4A8FC5D-9786-47EE-AB67-8DC8955F957F}" presName="text_4" presStyleLbl="node1" presStyleIdx="3" presStyleCnt="4">
        <dgm:presLayoutVars>
          <dgm:bulletEnabled val="1"/>
        </dgm:presLayoutVars>
      </dgm:prSet>
      <dgm:spPr/>
    </dgm:pt>
    <dgm:pt modelId="{0A90BB8F-C86F-4ADC-A13C-DD22945F10DF}" type="pres">
      <dgm:prSet presAssocID="{C4A8FC5D-9786-47EE-AB67-8DC8955F957F}" presName="accent_4" presStyleCnt="0"/>
      <dgm:spPr/>
    </dgm:pt>
    <dgm:pt modelId="{C8913733-643E-486D-AC49-7ABDE9EC771B}" type="pres">
      <dgm:prSet presAssocID="{C4A8FC5D-9786-47EE-AB67-8DC8955F957F}" presName="accentRepeatNode" presStyleLbl="solidFgAcc1" presStyleIdx="3" presStyleCnt="4"/>
      <dgm:spPr/>
    </dgm:pt>
  </dgm:ptLst>
  <dgm:cxnLst>
    <dgm:cxn modelId="{4C7B0815-D834-4BC0-A561-2EE3FE9C7703}" srcId="{67E6E0DA-1C03-4DC6-8985-BC67E985FEF8}" destId="{924FAD48-9205-49FA-83A5-CA1931B5690D}" srcOrd="1" destOrd="0" parTransId="{7741867A-7EA8-4F9A-8257-E5471690F054}" sibTransId="{24E8A7EE-078E-4552-8394-CDF86BD018ED}"/>
    <dgm:cxn modelId="{EAFE1F61-8F60-4D64-AD02-9CE692E6E67D}" srcId="{67E6E0DA-1C03-4DC6-8985-BC67E985FEF8}" destId="{3A97BB87-D2BC-45BD-94A7-4C985034436B}" srcOrd="2" destOrd="0" parTransId="{E56E4D8F-C19D-42FA-9CFA-E1D98F6F18D4}" sibTransId="{F8801F66-9CA5-41D7-9CDE-38C0D8F4F156}"/>
    <dgm:cxn modelId="{448B3163-9A7B-4B77-B06A-8A9998902786}" type="presOf" srcId="{67E6E0DA-1C03-4DC6-8985-BC67E985FEF8}" destId="{8B296A40-5D58-4221-B2CC-E1654623A70F}" srcOrd="0" destOrd="0" presId="urn:microsoft.com/office/officeart/2008/layout/VerticalCurvedList"/>
    <dgm:cxn modelId="{2C89D86F-9A48-4B64-A60B-030823CB130B}" type="presOf" srcId="{019C1486-656A-4CB3-9926-30B2CA88BAA8}" destId="{E8EF58E2-B039-4083-B53D-BD6A0845EE54}" srcOrd="0" destOrd="0" presId="urn:microsoft.com/office/officeart/2008/layout/VerticalCurvedList"/>
    <dgm:cxn modelId="{0CDEBF51-D8C9-43AC-9BD7-B76092B9110E}" type="presOf" srcId="{C4A8FC5D-9786-47EE-AB67-8DC8955F957F}" destId="{A68351EC-7BEA-48C5-A3CD-285E1D438B8D}" srcOrd="0" destOrd="0" presId="urn:microsoft.com/office/officeart/2008/layout/VerticalCurvedList"/>
    <dgm:cxn modelId="{858DD47F-9452-4E34-BEC9-7C27A69E004D}" srcId="{67E6E0DA-1C03-4DC6-8985-BC67E985FEF8}" destId="{C4A8FC5D-9786-47EE-AB67-8DC8955F957F}" srcOrd="3" destOrd="0" parTransId="{FA6F7917-DA22-470C-BEE1-93D26E2444FA}" sibTransId="{CACEC160-E13B-4D4F-B312-AD438F9FFE0A}"/>
    <dgm:cxn modelId="{D3C82191-E5E4-42A4-B224-71C539D0F322}" type="presOf" srcId="{924FAD48-9205-49FA-83A5-CA1931B5690D}" destId="{4C11EB04-BCBE-4C60-9C9F-12DB0BE33F4A}" srcOrd="0" destOrd="0" presId="urn:microsoft.com/office/officeart/2008/layout/VerticalCurvedList"/>
    <dgm:cxn modelId="{3F7C609E-9CE7-4782-8205-CE3085920EA7}" type="presOf" srcId="{1E5CD1B4-14C8-4244-8072-F222DFEAA91B}" destId="{20589991-2D46-4523-957D-A1DF3242347F}" srcOrd="0" destOrd="0" presId="urn:microsoft.com/office/officeart/2008/layout/VerticalCurvedList"/>
    <dgm:cxn modelId="{CA0E27B9-401F-4DA1-B03F-AEC9ABB2963D}" srcId="{67E6E0DA-1C03-4DC6-8985-BC67E985FEF8}" destId="{019C1486-656A-4CB3-9926-30B2CA88BAA8}" srcOrd="0" destOrd="0" parTransId="{C899EA37-D6F7-4010-BA0A-2C571B864C0B}" sibTransId="{1E5CD1B4-14C8-4244-8072-F222DFEAA91B}"/>
    <dgm:cxn modelId="{2F0EFCC5-7E8E-4425-B4D8-7F1C3211E55D}" type="presOf" srcId="{3A97BB87-D2BC-45BD-94A7-4C985034436B}" destId="{CD31BBD9-D8D5-4401-9257-AC6D869288A7}" srcOrd="0" destOrd="0" presId="urn:microsoft.com/office/officeart/2008/layout/VerticalCurvedList"/>
    <dgm:cxn modelId="{967098A9-9C4F-46E6-8E39-007974BDA5D5}" type="presParOf" srcId="{8B296A40-5D58-4221-B2CC-E1654623A70F}" destId="{EB020954-4EB4-4CB9-A399-2AB3003442FC}" srcOrd="0" destOrd="0" presId="urn:microsoft.com/office/officeart/2008/layout/VerticalCurvedList"/>
    <dgm:cxn modelId="{7D97CDCA-682C-45D5-A675-71514CFE8FF8}" type="presParOf" srcId="{EB020954-4EB4-4CB9-A399-2AB3003442FC}" destId="{D5FC7076-A5B5-4F87-9AF1-6299CB454B94}" srcOrd="0" destOrd="0" presId="urn:microsoft.com/office/officeart/2008/layout/VerticalCurvedList"/>
    <dgm:cxn modelId="{BC696EA3-FCF9-4EE3-9108-3D5AC846E288}" type="presParOf" srcId="{D5FC7076-A5B5-4F87-9AF1-6299CB454B94}" destId="{E619CAEC-5D61-4DA1-94D9-276BF631B14E}" srcOrd="0" destOrd="0" presId="urn:microsoft.com/office/officeart/2008/layout/VerticalCurvedList"/>
    <dgm:cxn modelId="{C4F31405-E9EF-40C1-91A1-D6BB3D86DD53}" type="presParOf" srcId="{D5FC7076-A5B5-4F87-9AF1-6299CB454B94}" destId="{20589991-2D46-4523-957D-A1DF3242347F}" srcOrd="1" destOrd="0" presId="urn:microsoft.com/office/officeart/2008/layout/VerticalCurvedList"/>
    <dgm:cxn modelId="{8C94CC74-435D-4CE7-AEC5-D4AD93AE7419}" type="presParOf" srcId="{D5FC7076-A5B5-4F87-9AF1-6299CB454B94}" destId="{762F47A6-C42E-4F84-B9D6-DD74B0E93812}" srcOrd="2" destOrd="0" presId="urn:microsoft.com/office/officeart/2008/layout/VerticalCurvedList"/>
    <dgm:cxn modelId="{72CC2E1C-2F1A-4135-9712-7475528BFC78}" type="presParOf" srcId="{D5FC7076-A5B5-4F87-9AF1-6299CB454B94}" destId="{FF937130-AD4A-4487-B452-01075D43E0B3}" srcOrd="3" destOrd="0" presId="urn:microsoft.com/office/officeart/2008/layout/VerticalCurvedList"/>
    <dgm:cxn modelId="{65ADAD5D-94B6-4BDE-AD01-9848FD9F2674}" type="presParOf" srcId="{EB020954-4EB4-4CB9-A399-2AB3003442FC}" destId="{E8EF58E2-B039-4083-B53D-BD6A0845EE54}" srcOrd="1" destOrd="0" presId="urn:microsoft.com/office/officeart/2008/layout/VerticalCurvedList"/>
    <dgm:cxn modelId="{2B0C4661-8F2D-466A-AE1F-5FF6879F74D4}" type="presParOf" srcId="{EB020954-4EB4-4CB9-A399-2AB3003442FC}" destId="{660FF10B-A672-4802-8476-2B00EBBB112C}" srcOrd="2" destOrd="0" presId="urn:microsoft.com/office/officeart/2008/layout/VerticalCurvedList"/>
    <dgm:cxn modelId="{6BEA848B-4FBE-413D-9569-CF2953081472}" type="presParOf" srcId="{660FF10B-A672-4802-8476-2B00EBBB112C}" destId="{AAEACB54-21B8-451E-9BA5-A7B05A80D450}" srcOrd="0" destOrd="0" presId="urn:microsoft.com/office/officeart/2008/layout/VerticalCurvedList"/>
    <dgm:cxn modelId="{AAF6C7BD-5406-44F6-BA4D-7C9C0BAB50B2}" type="presParOf" srcId="{EB020954-4EB4-4CB9-A399-2AB3003442FC}" destId="{4C11EB04-BCBE-4C60-9C9F-12DB0BE33F4A}" srcOrd="3" destOrd="0" presId="urn:microsoft.com/office/officeart/2008/layout/VerticalCurvedList"/>
    <dgm:cxn modelId="{8E783FC8-8F82-4173-B78B-D2FE8F7199A2}" type="presParOf" srcId="{EB020954-4EB4-4CB9-A399-2AB3003442FC}" destId="{355BFD35-3ADE-45C5-8430-ABC862762662}" srcOrd="4" destOrd="0" presId="urn:microsoft.com/office/officeart/2008/layout/VerticalCurvedList"/>
    <dgm:cxn modelId="{A5EA852E-7432-4B9F-B06C-1AE7FE81CD1E}" type="presParOf" srcId="{355BFD35-3ADE-45C5-8430-ABC862762662}" destId="{557D8793-62EA-4930-9E82-51E08216D2BB}" srcOrd="0" destOrd="0" presId="urn:microsoft.com/office/officeart/2008/layout/VerticalCurvedList"/>
    <dgm:cxn modelId="{F5F8A3F6-8B5C-4E95-9730-7A29B166AE62}" type="presParOf" srcId="{EB020954-4EB4-4CB9-A399-2AB3003442FC}" destId="{CD31BBD9-D8D5-4401-9257-AC6D869288A7}" srcOrd="5" destOrd="0" presId="urn:microsoft.com/office/officeart/2008/layout/VerticalCurvedList"/>
    <dgm:cxn modelId="{ADA96497-388A-46B2-BBA1-3A8A04FC85BD}" type="presParOf" srcId="{EB020954-4EB4-4CB9-A399-2AB3003442FC}" destId="{32B0ACA4-A9D8-4D4B-84C0-C264ED85A99D}" srcOrd="6" destOrd="0" presId="urn:microsoft.com/office/officeart/2008/layout/VerticalCurvedList"/>
    <dgm:cxn modelId="{CDCC3FE6-C58C-4238-8C8B-163F61FABE91}" type="presParOf" srcId="{32B0ACA4-A9D8-4D4B-84C0-C264ED85A99D}" destId="{D4834712-F531-433F-B25B-763EF0D3DA0E}" srcOrd="0" destOrd="0" presId="urn:microsoft.com/office/officeart/2008/layout/VerticalCurvedList"/>
    <dgm:cxn modelId="{E7E1B0BA-0C45-4554-988E-4491DA9932E9}" type="presParOf" srcId="{EB020954-4EB4-4CB9-A399-2AB3003442FC}" destId="{A68351EC-7BEA-48C5-A3CD-285E1D438B8D}" srcOrd="7" destOrd="0" presId="urn:microsoft.com/office/officeart/2008/layout/VerticalCurvedList"/>
    <dgm:cxn modelId="{ACA84288-11C9-43F2-8D0F-A55A8811E8F6}" type="presParOf" srcId="{EB020954-4EB4-4CB9-A399-2AB3003442FC}" destId="{0A90BB8F-C86F-4ADC-A13C-DD22945F10DF}" srcOrd="8" destOrd="0" presId="urn:microsoft.com/office/officeart/2008/layout/VerticalCurvedList"/>
    <dgm:cxn modelId="{A4C81D2B-4AB2-4E62-A16B-A247BC8AF647}" type="presParOf" srcId="{0A90BB8F-C86F-4ADC-A13C-DD22945F10DF}" destId="{C8913733-643E-486D-AC49-7ABDE9EC771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22CC0E-1389-4DD3-9173-5C8E3CDE1DD9}" type="doc">
      <dgm:prSet loTypeId="urn:microsoft.com/office/officeart/2005/8/layout/arrow2#2" loCatId="process" qsTypeId="urn:microsoft.com/office/officeart/2005/8/quickstyle/simple1#2" qsCatId="simple" csTypeId="urn:microsoft.com/office/officeart/2005/8/colors/accent1_2#2" csCatId="accent1" phldr="1"/>
      <dgm:spPr/>
    </dgm:pt>
    <dgm:pt modelId="{E542CEF6-A3E2-42C0-B3DC-70D53B01E655}">
      <dgm:prSet phldrT="[文本]"/>
      <dgm:spPr/>
      <dgm:t>
        <a:bodyPr/>
        <a:lstStyle/>
        <a:p>
          <a:r>
            <a:rPr lang="en-US" dirty="0"/>
            <a:t>224*224</a:t>
          </a:r>
          <a:r>
            <a:rPr lang="zh-CN" dirty="0"/>
            <a:t>的</a:t>
          </a:r>
          <a:r>
            <a:rPr lang="en-US" dirty="0"/>
            <a:t>RGB</a:t>
          </a:r>
          <a:r>
            <a:rPr lang="zh-CN" dirty="0"/>
            <a:t>图像</a:t>
          </a:r>
          <a:endParaRPr lang="zh-CN" altLang="en-US" dirty="0"/>
        </a:p>
      </dgm:t>
    </dgm:pt>
    <dgm:pt modelId="{2B5B0169-76A8-4228-8B5D-61E2094FB564}" cxnId="{58B03A9E-6B17-4581-9887-B6C436160AC7}" type="parTrans">
      <dgm:prSet/>
      <dgm:spPr/>
      <dgm:t>
        <a:bodyPr/>
        <a:lstStyle/>
        <a:p>
          <a:endParaRPr lang="zh-CN" altLang="en-US"/>
        </a:p>
      </dgm:t>
    </dgm:pt>
    <dgm:pt modelId="{C043D5E2-292E-4331-ACFE-47D0EFCACF64}" cxnId="{58B03A9E-6B17-4581-9887-B6C436160AC7}" type="sibTrans">
      <dgm:prSet/>
      <dgm:spPr/>
      <dgm:t>
        <a:bodyPr/>
        <a:lstStyle/>
        <a:p>
          <a:endParaRPr lang="zh-CN" altLang="en-US"/>
        </a:p>
      </dgm:t>
    </dgm:pt>
    <dgm:pt modelId="{5F9FFE9E-FC2A-4268-865B-239A31EAA75C}">
      <dgm:prSet phldrT="[文本]"/>
      <dgm:spPr/>
      <dgm:t>
        <a:bodyPr/>
        <a:lstStyle/>
        <a:p>
          <a:r>
            <a:rPr lang="zh-CN" altLang="zh-CN" b="0" dirty="0">
              <a:latin typeface="+mj-ea"/>
              <a:ea typeface="+mj-ea"/>
            </a:rPr>
            <a:t>裁切</a:t>
          </a:r>
          <a:r>
            <a:rPr lang="zh-CN" altLang="en-US" b="0" dirty="0">
              <a:latin typeface="+mj-ea"/>
              <a:ea typeface="+mj-ea"/>
            </a:rPr>
            <a:t>为</a:t>
          </a:r>
          <a:r>
            <a:rPr lang="en-US" altLang="zh-CN" b="0" dirty="0">
              <a:latin typeface="+mj-ea"/>
              <a:ea typeface="+mj-ea"/>
            </a:rPr>
            <a:t>224*224</a:t>
          </a:r>
          <a:r>
            <a:rPr lang="zh-CN" altLang="en-US" b="0" dirty="0">
              <a:latin typeface="+mj-ea"/>
              <a:ea typeface="+mj-ea"/>
            </a:rPr>
            <a:t>大小</a:t>
          </a:r>
          <a:endParaRPr lang="zh-CN" altLang="en-US" dirty="0"/>
        </a:p>
      </dgm:t>
    </dgm:pt>
    <dgm:pt modelId="{210675F6-CFF6-49F3-9338-237CB57A859B}" cxnId="{249B3FFD-88C2-44F2-B9E7-84EF24D1555C}" type="parTrans">
      <dgm:prSet/>
      <dgm:spPr/>
      <dgm:t>
        <a:bodyPr/>
        <a:lstStyle/>
        <a:p>
          <a:endParaRPr lang="zh-CN" altLang="en-US"/>
        </a:p>
      </dgm:t>
    </dgm:pt>
    <dgm:pt modelId="{E36AD43F-DEC7-470E-B4D2-257EDF50AC7C}" cxnId="{249B3FFD-88C2-44F2-B9E7-84EF24D1555C}" type="sibTrans">
      <dgm:prSet/>
      <dgm:spPr/>
      <dgm:t>
        <a:bodyPr/>
        <a:lstStyle/>
        <a:p>
          <a:endParaRPr lang="zh-CN" altLang="en-US"/>
        </a:p>
      </dgm:t>
    </dgm:pt>
    <dgm:pt modelId="{306D3865-ED28-48B0-A9F5-BDB1D16CE590}">
      <dgm:prSet phldrT="[文本]"/>
      <dgm:spPr/>
      <dgm:t>
        <a:bodyPr/>
        <a:lstStyle/>
        <a:p>
          <a:r>
            <a:rPr lang="en-US" altLang="zh-CN" b="0" dirty="0">
              <a:latin typeface="+mj-ea"/>
              <a:ea typeface="+mj-ea"/>
            </a:rPr>
            <a:t>50%</a:t>
          </a:r>
          <a:r>
            <a:rPr lang="zh-CN" altLang="zh-CN" b="0" dirty="0">
              <a:latin typeface="+mj-ea"/>
              <a:ea typeface="+mj-ea"/>
            </a:rPr>
            <a:t>的概率水平翻转</a:t>
          </a:r>
          <a:endParaRPr lang="zh-CN" altLang="en-US" dirty="0"/>
        </a:p>
      </dgm:t>
    </dgm:pt>
    <dgm:pt modelId="{A713052F-602C-43F2-A97C-D4EF7CB78036}" cxnId="{8C8ABE41-6751-4C7E-94C9-6DBFFDE11893}" type="parTrans">
      <dgm:prSet/>
      <dgm:spPr/>
      <dgm:t>
        <a:bodyPr/>
        <a:lstStyle/>
        <a:p>
          <a:endParaRPr lang="zh-CN" altLang="en-US"/>
        </a:p>
      </dgm:t>
    </dgm:pt>
    <dgm:pt modelId="{57B22F19-CFAD-4285-9595-722E39A02986}" cxnId="{8C8ABE41-6751-4C7E-94C9-6DBFFDE11893}" type="sibTrans">
      <dgm:prSet/>
      <dgm:spPr/>
      <dgm:t>
        <a:bodyPr/>
        <a:lstStyle/>
        <a:p>
          <a:endParaRPr lang="zh-CN" altLang="en-US"/>
        </a:p>
      </dgm:t>
    </dgm:pt>
    <dgm:pt modelId="{42FAC091-CE85-43C5-897E-07FEFF641EBF}" type="pres">
      <dgm:prSet presAssocID="{0522CC0E-1389-4DD3-9173-5C8E3CDE1DD9}" presName="arrowDiagram" presStyleCnt="0">
        <dgm:presLayoutVars>
          <dgm:chMax val="5"/>
          <dgm:dir/>
          <dgm:resizeHandles val="exact"/>
        </dgm:presLayoutVars>
      </dgm:prSet>
      <dgm:spPr/>
    </dgm:pt>
    <dgm:pt modelId="{EE249EDD-D258-4DCE-829A-13C784362B14}" type="pres">
      <dgm:prSet presAssocID="{0522CC0E-1389-4DD3-9173-5C8E3CDE1DD9}" presName="arrow" presStyleLbl="bgShp" presStyleIdx="0" presStyleCnt="1"/>
      <dgm:spPr/>
    </dgm:pt>
    <dgm:pt modelId="{DC4669EB-9618-4F56-8023-0DA68E3CC73D}" type="pres">
      <dgm:prSet presAssocID="{0522CC0E-1389-4DD3-9173-5C8E3CDE1DD9}" presName="arrowDiagram3" presStyleCnt="0"/>
      <dgm:spPr/>
    </dgm:pt>
    <dgm:pt modelId="{466B45A6-3E9B-447E-8BE0-82C0942DCC01}" type="pres">
      <dgm:prSet presAssocID="{E542CEF6-A3E2-42C0-B3DC-70D53B01E655}" presName="bullet3a" presStyleLbl="node1" presStyleIdx="0" presStyleCnt="3"/>
      <dgm:spPr/>
    </dgm:pt>
    <dgm:pt modelId="{7F108AF4-50A4-45DA-9329-F62F87E83AE3}" type="pres">
      <dgm:prSet presAssocID="{E542CEF6-A3E2-42C0-B3DC-70D53B01E655}" presName="textBox3a" presStyleLbl="revTx" presStyleIdx="0" presStyleCnt="3">
        <dgm:presLayoutVars>
          <dgm:bulletEnabled val="1"/>
        </dgm:presLayoutVars>
      </dgm:prSet>
      <dgm:spPr/>
    </dgm:pt>
    <dgm:pt modelId="{F1BBE44E-ACFE-4C21-AC39-76B2300C35E2}" type="pres">
      <dgm:prSet presAssocID="{5F9FFE9E-FC2A-4268-865B-239A31EAA75C}" presName="bullet3b" presStyleLbl="node1" presStyleIdx="1" presStyleCnt="3"/>
      <dgm:spPr/>
    </dgm:pt>
    <dgm:pt modelId="{5AF5872F-6CA8-4C3A-A03D-B7EA71214D61}" type="pres">
      <dgm:prSet presAssocID="{5F9FFE9E-FC2A-4268-865B-239A31EAA75C}" presName="textBox3b" presStyleLbl="revTx" presStyleIdx="1" presStyleCnt="3">
        <dgm:presLayoutVars>
          <dgm:bulletEnabled val="1"/>
        </dgm:presLayoutVars>
      </dgm:prSet>
      <dgm:spPr/>
    </dgm:pt>
    <dgm:pt modelId="{748100B6-0273-475E-97DC-8BCD22981FF4}" type="pres">
      <dgm:prSet presAssocID="{306D3865-ED28-48B0-A9F5-BDB1D16CE590}" presName="bullet3c" presStyleLbl="node1" presStyleIdx="2" presStyleCnt="3"/>
      <dgm:spPr/>
    </dgm:pt>
    <dgm:pt modelId="{4E5920EC-895D-41A6-8503-CC1A313BE863}" type="pres">
      <dgm:prSet presAssocID="{306D3865-ED28-48B0-A9F5-BDB1D16CE590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85B3242B-F1D4-4640-9C8B-603AACB85A40}" type="presOf" srcId="{5F9FFE9E-FC2A-4268-865B-239A31EAA75C}" destId="{5AF5872F-6CA8-4C3A-A03D-B7EA71214D61}" srcOrd="0" destOrd="0" presId="urn:microsoft.com/office/officeart/2005/8/layout/arrow2#2"/>
    <dgm:cxn modelId="{19A5752E-9053-459C-A3FA-DCBA5C9338E3}" type="presOf" srcId="{0522CC0E-1389-4DD3-9173-5C8E3CDE1DD9}" destId="{42FAC091-CE85-43C5-897E-07FEFF641EBF}" srcOrd="0" destOrd="0" presId="urn:microsoft.com/office/officeart/2005/8/layout/arrow2#2"/>
    <dgm:cxn modelId="{9ACEA340-C70E-45F2-BE75-662EFCD2807D}" type="presOf" srcId="{E542CEF6-A3E2-42C0-B3DC-70D53B01E655}" destId="{7F108AF4-50A4-45DA-9329-F62F87E83AE3}" srcOrd="0" destOrd="0" presId="urn:microsoft.com/office/officeart/2005/8/layout/arrow2#2"/>
    <dgm:cxn modelId="{8C8ABE41-6751-4C7E-94C9-6DBFFDE11893}" srcId="{0522CC0E-1389-4DD3-9173-5C8E3CDE1DD9}" destId="{306D3865-ED28-48B0-A9F5-BDB1D16CE590}" srcOrd="2" destOrd="0" parTransId="{A713052F-602C-43F2-A97C-D4EF7CB78036}" sibTransId="{57B22F19-CFAD-4285-9595-722E39A02986}"/>
    <dgm:cxn modelId="{3A61108A-8881-4677-B0A1-8D538E447AF1}" type="presOf" srcId="{306D3865-ED28-48B0-A9F5-BDB1D16CE590}" destId="{4E5920EC-895D-41A6-8503-CC1A313BE863}" srcOrd="0" destOrd="0" presId="urn:microsoft.com/office/officeart/2005/8/layout/arrow2#2"/>
    <dgm:cxn modelId="{58B03A9E-6B17-4581-9887-B6C436160AC7}" srcId="{0522CC0E-1389-4DD3-9173-5C8E3CDE1DD9}" destId="{E542CEF6-A3E2-42C0-B3DC-70D53B01E655}" srcOrd="0" destOrd="0" parTransId="{2B5B0169-76A8-4228-8B5D-61E2094FB564}" sibTransId="{C043D5E2-292E-4331-ACFE-47D0EFCACF64}"/>
    <dgm:cxn modelId="{249B3FFD-88C2-44F2-B9E7-84EF24D1555C}" srcId="{0522CC0E-1389-4DD3-9173-5C8E3CDE1DD9}" destId="{5F9FFE9E-FC2A-4268-865B-239A31EAA75C}" srcOrd="1" destOrd="0" parTransId="{210675F6-CFF6-49F3-9338-237CB57A859B}" sibTransId="{E36AD43F-DEC7-470E-B4D2-257EDF50AC7C}"/>
    <dgm:cxn modelId="{DC3237E6-2365-4A48-A98C-1613E1D9893F}" type="presParOf" srcId="{42FAC091-CE85-43C5-897E-07FEFF641EBF}" destId="{EE249EDD-D258-4DCE-829A-13C784362B14}" srcOrd="0" destOrd="0" presId="urn:microsoft.com/office/officeart/2005/8/layout/arrow2#2"/>
    <dgm:cxn modelId="{6108358C-80F2-4CE5-AF59-D5DE9A8DB2EC}" type="presParOf" srcId="{42FAC091-CE85-43C5-897E-07FEFF641EBF}" destId="{DC4669EB-9618-4F56-8023-0DA68E3CC73D}" srcOrd="1" destOrd="0" presId="urn:microsoft.com/office/officeart/2005/8/layout/arrow2#2"/>
    <dgm:cxn modelId="{48EDA00F-9E9B-4323-A145-CC65AF69E94A}" type="presParOf" srcId="{DC4669EB-9618-4F56-8023-0DA68E3CC73D}" destId="{466B45A6-3E9B-447E-8BE0-82C0942DCC01}" srcOrd="0" destOrd="0" presId="urn:microsoft.com/office/officeart/2005/8/layout/arrow2#2"/>
    <dgm:cxn modelId="{DECEFB1D-F71F-480D-84B5-FE99378EE95D}" type="presParOf" srcId="{DC4669EB-9618-4F56-8023-0DA68E3CC73D}" destId="{7F108AF4-50A4-45DA-9329-F62F87E83AE3}" srcOrd="1" destOrd="0" presId="urn:microsoft.com/office/officeart/2005/8/layout/arrow2#2"/>
    <dgm:cxn modelId="{C8FC8386-7708-4A80-AD26-172B6744CE18}" type="presParOf" srcId="{DC4669EB-9618-4F56-8023-0DA68E3CC73D}" destId="{F1BBE44E-ACFE-4C21-AC39-76B2300C35E2}" srcOrd="2" destOrd="0" presId="urn:microsoft.com/office/officeart/2005/8/layout/arrow2#2"/>
    <dgm:cxn modelId="{1C8652DB-AA71-4792-B47D-30088330865C}" type="presParOf" srcId="{DC4669EB-9618-4F56-8023-0DA68E3CC73D}" destId="{5AF5872F-6CA8-4C3A-A03D-B7EA71214D61}" srcOrd="3" destOrd="0" presId="urn:microsoft.com/office/officeart/2005/8/layout/arrow2#2"/>
    <dgm:cxn modelId="{E69B122E-AA98-443A-9C7F-841744BD97C1}" type="presParOf" srcId="{DC4669EB-9618-4F56-8023-0DA68E3CC73D}" destId="{748100B6-0273-475E-97DC-8BCD22981FF4}" srcOrd="4" destOrd="0" presId="urn:microsoft.com/office/officeart/2005/8/layout/arrow2#2"/>
    <dgm:cxn modelId="{D2D565A2-7FD2-460C-80BA-042AFBCF58F2}" type="presParOf" srcId="{DC4669EB-9618-4F56-8023-0DA68E3CC73D}" destId="{4E5920EC-895D-41A6-8503-CC1A313BE863}" srcOrd="5" destOrd="0" presId="urn:microsoft.com/office/officeart/2005/8/layout/arrow2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C65CA1-C2A2-4881-822B-1323C6F19886}" type="doc">
      <dgm:prSet loTypeId="urn:microsoft.com/office/officeart/2005/8/layout/matrix3" loCatId="matrix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>
          <a:endParaRPr lang="zh-CN" altLang="en-US"/>
        </a:p>
      </dgm:t>
    </dgm:pt>
    <dgm:pt modelId="{F2F9248A-2204-4441-976E-7B3F02598CF6}" type="pres">
      <dgm:prSet presAssocID="{0CC65CA1-C2A2-4881-822B-1323C6F19886}" presName="matrix" presStyleCnt="0">
        <dgm:presLayoutVars>
          <dgm:chMax val="1"/>
          <dgm:dir/>
          <dgm:resizeHandles val="exact"/>
        </dgm:presLayoutVars>
      </dgm:prSet>
      <dgm:spPr/>
    </dgm:pt>
  </dgm:ptLst>
  <dgm:cxnLst>
    <dgm:cxn modelId="{F027A687-05D1-4F71-8DC3-E9F4AFA5CDB6}" type="presOf" srcId="{0CC65CA1-C2A2-4881-822B-1323C6F19886}" destId="{F2F9248A-2204-4441-976E-7B3F02598CF6}" srcOrd="0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021840" cy="1226029"/>
        <a:chOff x="0" y="0"/>
        <a:chExt cx="2021840" cy="1226029"/>
      </a:xfrm>
    </dsp:grpSpPr>
    <dsp:sp modelId="{73CBDC4F-6921-4408-8EC2-0652BFEC8BD1}">
      <dsp:nvSpPr>
        <dsp:cNvPr id="3" name="右箭头 2"/>
        <dsp:cNvSpPr/>
      </dsp:nvSpPr>
      <dsp:spPr bwMode="white">
        <a:xfrm>
          <a:off x="0" y="0"/>
          <a:ext cx="2021840" cy="1226029"/>
        </a:xfrm>
        <a:prstGeom prst="rightArrow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2021840" cy="122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667"/>
        <a:chOff x="0" y="0"/>
        <a:chExt cx="8128000" cy="5418667"/>
      </a:xfrm>
    </dsp:grpSpPr>
    <dsp:sp modelId="{876266CF-FF73-46F3-90B4-46FC77B559F4}">
      <dsp:nvSpPr>
        <dsp:cNvPr id="7" name="任意多边形 6"/>
        <dsp:cNvSpPr/>
      </dsp:nvSpPr>
      <dsp:spPr bwMode="white">
        <a:xfrm>
          <a:off x="1188304" y="2459790"/>
          <a:ext cx="2875696" cy="499088"/>
        </a:xfrm>
        <a:custGeom>
          <a:avLst/>
          <a:gdLst/>
          <a:ahLst/>
          <a:cxnLst/>
          <a:pathLst>
            <a:path w="4529" h="786">
              <a:moveTo>
                <a:pt x="4529" y="0"/>
              </a:moveTo>
              <a:lnTo>
                <a:pt x="4529" y="393"/>
              </a:lnTo>
              <a:lnTo>
                <a:pt x="0" y="393"/>
              </a:lnTo>
              <a:lnTo>
                <a:pt x="0" y="78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188304" y="2459790"/>
        <a:ext cx="2875696" cy="499088"/>
      </dsp:txXfrm>
    </dsp:sp>
    <dsp:sp modelId="{4179821E-1B6B-4BC7-8AF8-A83112C14B50}">
      <dsp:nvSpPr>
        <dsp:cNvPr id="12" name="任意多边形 11"/>
        <dsp:cNvSpPr/>
      </dsp:nvSpPr>
      <dsp:spPr bwMode="white">
        <a:xfrm>
          <a:off x="4064000" y="2459790"/>
          <a:ext cx="0" cy="499088"/>
        </a:xfrm>
        <a:custGeom>
          <a:avLst/>
          <a:gdLst/>
          <a:ahLst/>
          <a:cxnLst/>
          <a:pathLst>
            <a:path h="786">
              <a:moveTo>
                <a:pt x="0" y="0"/>
              </a:moveTo>
              <a:lnTo>
                <a:pt x="0" y="78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064000" y="2459790"/>
        <a:ext cx="0" cy="499088"/>
      </dsp:txXfrm>
    </dsp:sp>
    <dsp:sp modelId="{A2B61F5C-F1F9-499C-BC8A-E6725E72433B}">
      <dsp:nvSpPr>
        <dsp:cNvPr id="17" name="任意多边形 16"/>
        <dsp:cNvSpPr/>
      </dsp:nvSpPr>
      <dsp:spPr bwMode="white">
        <a:xfrm>
          <a:off x="4064000" y="2459790"/>
          <a:ext cx="2875696" cy="499088"/>
        </a:xfrm>
        <a:custGeom>
          <a:avLst/>
          <a:gdLst/>
          <a:ahLst/>
          <a:cxnLst/>
          <a:pathLst>
            <a:path w="4529" h="786">
              <a:moveTo>
                <a:pt x="0" y="0"/>
              </a:moveTo>
              <a:lnTo>
                <a:pt x="0" y="393"/>
              </a:lnTo>
              <a:lnTo>
                <a:pt x="4529" y="393"/>
              </a:lnTo>
              <a:lnTo>
                <a:pt x="4529" y="78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064000" y="2459790"/>
        <a:ext cx="2875696" cy="499088"/>
      </dsp:txXfrm>
    </dsp:sp>
    <dsp:sp modelId="{F9587F23-DAF6-4802-8568-41B455AB72F4}">
      <dsp:nvSpPr>
        <dsp:cNvPr id="4" name="弧形 3"/>
        <dsp:cNvSpPr/>
      </dsp:nvSpPr>
      <dsp:spPr bwMode="white">
        <a:xfrm>
          <a:off x="3469848" y="1271486"/>
          <a:ext cx="1188304" cy="1188304"/>
        </a:xfrm>
        <a:prstGeom prst="arc">
          <a:avLst>
            <a:gd name="adj1" fmla="val 13200000"/>
            <a:gd name="adj2" fmla="val 19200000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469848" y="1271486"/>
        <a:ext cx="1188304" cy="1188304"/>
      </dsp:txXfrm>
    </dsp:sp>
    <dsp:sp modelId="{EACE1D6F-F9A2-4C4A-86CE-ACF1768C7B7D}">
      <dsp:nvSpPr>
        <dsp:cNvPr id="5" name="弧形 4"/>
        <dsp:cNvSpPr/>
      </dsp:nvSpPr>
      <dsp:spPr bwMode="white">
        <a:xfrm>
          <a:off x="3469848" y="1271486"/>
          <a:ext cx="1188304" cy="1188304"/>
        </a:xfrm>
        <a:prstGeom prst="arc">
          <a:avLst>
            <a:gd name="adj1" fmla="val 2400000"/>
            <a:gd name="adj2" fmla="val 8400000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469848" y="1271486"/>
        <a:ext cx="1188304" cy="1188304"/>
      </dsp:txXfrm>
    </dsp:sp>
    <dsp:sp modelId="{24BB16E6-2979-4F26-B3CD-777D00289677}">
      <dsp:nvSpPr>
        <dsp:cNvPr id="9" name="弧形 8"/>
        <dsp:cNvSpPr/>
      </dsp:nvSpPr>
      <dsp:spPr bwMode="white">
        <a:xfrm>
          <a:off x="594152" y="2958877"/>
          <a:ext cx="1188304" cy="1188304"/>
        </a:xfrm>
        <a:prstGeom prst="arc">
          <a:avLst>
            <a:gd name="adj1" fmla="val 13200000"/>
            <a:gd name="adj2" fmla="val 19200000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94152" y="2958877"/>
        <a:ext cx="1188304" cy="1188304"/>
      </dsp:txXfrm>
    </dsp:sp>
    <dsp:sp modelId="{9CFF7B6B-FC8C-48A3-AE58-D3FC0538F8F2}">
      <dsp:nvSpPr>
        <dsp:cNvPr id="10" name="弧形 9"/>
        <dsp:cNvSpPr/>
      </dsp:nvSpPr>
      <dsp:spPr bwMode="white">
        <a:xfrm>
          <a:off x="594152" y="2958877"/>
          <a:ext cx="1188304" cy="1188304"/>
        </a:xfrm>
        <a:prstGeom prst="arc">
          <a:avLst>
            <a:gd name="adj1" fmla="val 2400000"/>
            <a:gd name="adj2" fmla="val 8400000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94152" y="2958877"/>
        <a:ext cx="1188304" cy="1188304"/>
      </dsp:txXfrm>
    </dsp:sp>
    <dsp:sp modelId="{3C4F87C7-4D11-44AE-B198-29AD90037FE4}">
      <dsp:nvSpPr>
        <dsp:cNvPr id="14" name="弧形 13"/>
        <dsp:cNvSpPr/>
      </dsp:nvSpPr>
      <dsp:spPr bwMode="white">
        <a:xfrm>
          <a:off x="3469848" y="2958877"/>
          <a:ext cx="1188304" cy="1188304"/>
        </a:xfrm>
        <a:prstGeom prst="arc">
          <a:avLst>
            <a:gd name="adj1" fmla="val 13200000"/>
            <a:gd name="adj2" fmla="val 19200000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469848" y="2958877"/>
        <a:ext cx="1188304" cy="1188304"/>
      </dsp:txXfrm>
    </dsp:sp>
    <dsp:sp modelId="{7AA96056-7C9E-43C7-8FCD-AE10D0EF73F9}">
      <dsp:nvSpPr>
        <dsp:cNvPr id="15" name="弧形 14"/>
        <dsp:cNvSpPr/>
      </dsp:nvSpPr>
      <dsp:spPr bwMode="white">
        <a:xfrm>
          <a:off x="3469848" y="2958877"/>
          <a:ext cx="1188304" cy="1188304"/>
        </a:xfrm>
        <a:prstGeom prst="arc">
          <a:avLst>
            <a:gd name="adj1" fmla="val 2400000"/>
            <a:gd name="adj2" fmla="val 8400000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469848" y="2958877"/>
        <a:ext cx="1188304" cy="1188304"/>
      </dsp:txXfrm>
    </dsp:sp>
    <dsp:sp modelId="{2130B4FE-0AA4-49E5-B1A0-AD69DBF1ED1B}">
      <dsp:nvSpPr>
        <dsp:cNvPr id="19" name="弧形 18"/>
        <dsp:cNvSpPr/>
      </dsp:nvSpPr>
      <dsp:spPr bwMode="white">
        <a:xfrm>
          <a:off x="6345544" y="2958877"/>
          <a:ext cx="1188304" cy="1188304"/>
        </a:xfrm>
        <a:prstGeom prst="arc">
          <a:avLst>
            <a:gd name="adj1" fmla="val 13200000"/>
            <a:gd name="adj2" fmla="val 19200000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345544" y="2958877"/>
        <a:ext cx="1188304" cy="1188304"/>
      </dsp:txXfrm>
    </dsp:sp>
    <dsp:sp modelId="{B7677909-3144-4DB7-B4DC-81F4ED3FCE89}">
      <dsp:nvSpPr>
        <dsp:cNvPr id="20" name="弧形 19"/>
        <dsp:cNvSpPr/>
      </dsp:nvSpPr>
      <dsp:spPr bwMode="white">
        <a:xfrm>
          <a:off x="6345544" y="2958877"/>
          <a:ext cx="1188304" cy="1188304"/>
        </a:xfrm>
        <a:prstGeom prst="arc">
          <a:avLst>
            <a:gd name="adj1" fmla="val 2400000"/>
            <a:gd name="adj2" fmla="val 8400000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345544" y="2958877"/>
        <a:ext cx="1188304" cy="1188304"/>
      </dsp:txXfrm>
    </dsp:sp>
    <dsp:sp modelId="{EC147014-6560-43F0-9145-6C03ED320449}">
      <dsp:nvSpPr>
        <dsp:cNvPr id="3" name="矩形 2"/>
        <dsp:cNvSpPr/>
      </dsp:nvSpPr>
      <dsp:spPr bwMode="white">
        <a:xfrm>
          <a:off x="2875696" y="1485380"/>
          <a:ext cx="2376608" cy="760515"/>
        </a:xfrm>
        <a:prstGeom prst="rect">
          <a:avLst/>
        </a:prstGeom>
        <a:noFill/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dk1"/>
              </a:solidFill>
            </a:rPr>
            <a:t>控制变量法</a:t>
          </a:r>
          <a:endParaRPr>
            <a:solidFill>
              <a:schemeClr val="dk1"/>
            </a:solidFill>
          </a:endParaRPr>
        </a:p>
      </dsp:txBody>
      <dsp:txXfrm>
        <a:off x="2875696" y="1485380"/>
        <a:ext cx="2376608" cy="760515"/>
      </dsp:txXfrm>
    </dsp:sp>
    <dsp:sp modelId="{B01DDB4D-3AF9-4C1F-A4EB-8370BE24DFD8}">
      <dsp:nvSpPr>
        <dsp:cNvPr id="6" name="矩形 5" hidden="1"/>
        <dsp:cNvSpPr/>
      </dsp:nvSpPr>
      <dsp:spPr bwMode="white">
        <a:xfrm>
          <a:off x="3612444" y="1271486"/>
          <a:ext cx="903111" cy="213895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612444" y="1271486"/>
        <a:ext cx="903111" cy="213895"/>
      </dsp:txXfrm>
    </dsp:sp>
    <dsp:sp modelId="{075756AC-C535-4B49-9939-23E23500DF0E}">
      <dsp:nvSpPr>
        <dsp:cNvPr id="8" name="矩形 7"/>
        <dsp:cNvSpPr/>
      </dsp:nvSpPr>
      <dsp:spPr bwMode="white">
        <a:xfrm>
          <a:off x="0" y="3172772"/>
          <a:ext cx="2376608" cy="760515"/>
        </a:xfrm>
        <a:prstGeom prst="rect">
          <a:avLst/>
        </a:prstGeom>
        <a:noFill/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dk1"/>
              </a:solidFill>
            </a:rPr>
            <a:t>学习率</a:t>
          </a:r>
          <a:endParaRPr>
            <a:solidFill>
              <a:schemeClr val="dk1"/>
            </a:solidFill>
          </a:endParaRPr>
        </a:p>
      </dsp:txBody>
      <dsp:txXfrm>
        <a:off x="0" y="3172772"/>
        <a:ext cx="2376608" cy="760515"/>
      </dsp:txXfrm>
    </dsp:sp>
    <dsp:sp modelId="{CE6B5474-41DB-4F0D-B169-F7011E5D02B2}">
      <dsp:nvSpPr>
        <dsp:cNvPr id="11" name="矩形 10" hidden="1"/>
        <dsp:cNvSpPr/>
      </dsp:nvSpPr>
      <dsp:spPr bwMode="white">
        <a:xfrm>
          <a:off x="736749" y="2958877"/>
          <a:ext cx="903111" cy="213895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36749" y="2958877"/>
        <a:ext cx="903111" cy="213895"/>
      </dsp:txXfrm>
    </dsp:sp>
    <dsp:sp modelId="{BBB371E7-5F90-4DF8-9B79-4FFC9C186768}">
      <dsp:nvSpPr>
        <dsp:cNvPr id="13" name="矩形 12"/>
        <dsp:cNvSpPr/>
      </dsp:nvSpPr>
      <dsp:spPr bwMode="white">
        <a:xfrm>
          <a:off x="2875696" y="3172772"/>
          <a:ext cx="2376608" cy="760515"/>
        </a:xfrm>
        <a:prstGeom prst="rect">
          <a:avLst/>
        </a:prstGeom>
        <a:noFill/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dk1"/>
              </a:solidFill>
            </a:rPr>
            <a:t>优化器</a:t>
          </a:r>
          <a:endParaRPr>
            <a:solidFill>
              <a:schemeClr val="dk1"/>
            </a:solidFill>
          </a:endParaRPr>
        </a:p>
      </dsp:txBody>
      <dsp:txXfrm>
        <a:off x="2875696" y="3172772"/>
        <a:ext cx="2376608" cy="760515"/>
      </dsp:txXfrm>
    </dsp:sp>
    <dsp:sp modelId="{69339E46-6980-41A7-8BD0-FCA0EB0C95A2}">
      <dsp:nvSpPr>
        <dsp:cNvPr id="16" name="矩形 15" hidden="1"/>
        <dsp:cNvSpPr/>
      </dsp:nvSpPr>
      <dsp:spPr bwMode="white">
        <a:xfrm>
          <a:off x="3612444" y="2958877"/>
          <a:ext cx="903111" cy="213895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612444" y="2958877"/>
        <a:ext cx="903111" cy="213895"/>
      </dsp:txXfrm>
    </dsp:sp>
    <dsp:sp modelId="{0FBF117D-96AE-4C74-80DD-92427C0EC8F0}">
      <dsp:nvSpPr>
        <dsp:cNvPr id="18" name="矩形 17"/>
        <dsp:cNvSpPr/>
      </dsp:nvSpPr>
      <dsp:spPr bwMode="white">
        <a:xfrm>
          <a:off x="5751392" y="3172772"/>
          <a:ext cx="2376608" cy="760515"/>
        </a:xfrm>
        <a:prstGeom prst="rect">
          <a:avLst/>
        </a:prstGeom>
        <a:noFill/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2860" tIns="22860" rIns="22860" bIns="2286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dk1"/>
              </a:solidFill>
            </a:rPr>
            <a:t>损失函数</a:t>
          </a:r>
          <a:endParaRPr>
            <a:solidFill>
              <a:schemeClr val="dk1"/>
            </a:solidFill>
          </a:endParaRPr>
        </a:p>
      </dsp:txBody>
      <dsp:txXfrm>
        <a:off x="5751392" y="3172772"/>
        <a:ext cx="2376608" cy="760515"/>
      </dsp:txXfrm>
    </dsp:sp>
    <dsp:sp modelId="{D592AD48-3530-41D7-B72F-4F32B5375E11}">
      <dsp:nvSpPr>
        <dsp:cNvPr id="21" name="矩形 20" hidden="1"/>
        <dsp:cNvSpPr/>
      </dsp:nvSpPr>
      <dsp:spPr bwMode="white">
        <a:xfrm>
          <a:off x="6488140" y="2958877"/>
          <a:ext cx="903111" cy="213895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6488140" y="2958877"/>
        <a:ext cx="903111" cy="213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9591472" cy="1643975"/>
        <a:chOff x="0" y="0"/>
        <a:chExt cx="9591472" cy="1643975"/>
      </a:xfrm>
    </dsp:grpSpPr>
    <dsp:sp modelId="{9CF2335D-5E75-45F6-8D66-54FF59DFC16E}">
      <dsp:nvSpPr>
        <dsp:cNvPr id="3" name="五边形 2"/>
        <dsp:cNvSpPr/>
      </dsp:nvSpPr>
      <dsp:spPr bwMode="white">
        <a:xfrm>
          <a:off x="0" y="365251"/>
          <a:ext cx="2283684" cy="913474"/>
        </a:xfrm>
        <a:prstGeom prst="homePlat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66675" rIns="33337" bIns="6667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batch size</a:t>
          </a:r>
          <a:endParaRPr lang="zh-CN" altLang="en-US" dirty="0"/>
        </a:p>
      </dsp:txBody>
      <dsp:txXfrm>
        <a:off x="0" y="365251"/>
        <a:ext cx="2283684" cy="913474"/>
      </dsp:txXfrm>
    </dsp:sp>
    <dsp:sp modelId="{7AAF1465-8B63-4C33-BD2E-68A2DAE11898}">
      <dsp:nvSpPr>
        <dsp:cNvPr id="4" name="燕尾形 3"/>
        <dsp:cNvSpPr/>
      </dsp:nvSpPr>
      <dsp:spPr bwMode="white">
        <a:xfrm>
          <a:off x="1826947" y="365251"/>
          <a:ext cx="2283684" cy="913474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0012" tIns="66675" rIns="33337" bIns="6667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学习率</a:t>
          </a:r>
        </a:p>
      </dsp:txBody>
      <dsp:txXfrm>
        <a:off x="1826947" y="365251"/>
        <a:ext cx="2283684" cy="913474"/>
      </dsp:txXfrm>
    </dsp:sp>
    <dsp:sp modelId="{00FF86D1-E7DE-446A-9DC6-8CE9569F87ED}">
      <dsp:nvSpPr>
        <dsp:cNvPr id="5" name="燕尾形 4"/>
        <dsp:cNvSpPr/>
      </dsp:nvSpPr>
      <dsp:spPr bwMode="white">
        <a:xfrm>
          <a:off x="3653894" y="365251"/>
          <a:ext cx="2283684" cy="913474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0012" tIns="66675" rIns="33337" bIns="6667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损失函数</a:t>
          </a:r>
          <a:endParaRPr lang="en-US" altLang="zh-CN" dirty="0"/>
        </a:p>
      </dsp:txBody>
      <dsp:txXfrm>
        <a:off x="3653894" y="365251"/>
        <a:ext cx="2283684" cy="913474"/>
      </dsp:txXfrm>
    </dsp:sp>
    <dsp:sp modelId="{84007C6D-AC59-4398-89BF-4F589A204388}">
      <dsp:nvSpPr>
        <dsp:cNvPr id="6" name="燕尾形 5"/>
        <dsp:cNvSpPr/>
      </dsp:nvSpPr>
      <dsp:spPr bwMode="white">
        <a:xfrm>
          <a:off x="5480841" y="365251"/>
          <a:ext cx="2283684" cy="913474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0012" tIns="66675" rIns="33337" bIns="6667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优化器</a:t>
          </a:r>
        </a:p>
      </dsp:txBody>
      <dsp:txXfrm>
        <a:off x="5480841" y="365251"/>
        <a:ext cx="2283684" cy="913474"/>
      </dsp:txXfrm>
    </dsp:sp>
    <dsp:sp modelId="{10574AC2-655D-43DE-80A5-A0B9A83D7A2B}">
      <dsp:nvSpPr>
        <dsp:cNvPr id="7" name="燕尾形 6"/>
        <dsp:cNvSpPr/>
      </dsp:nvSpPr>
      <dsp:spPr bwMode="white">
        <a:xfrm>
          <a:off x="7307788" y="365251"/>
          <a:ext cx="2283684" cy="913474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0012" tIns="66675" rIns="33337" bIns="6667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epoch</a:t>
          </a:r>
          <a:endParaRPr lang="zh-CN" altLang="en-US" dirty="0"/>
        </a:p>
      </dsp:txBody>
      <dsp:txXfrm>
        <a:off x="7307788" y="365251"/>
        <a:ext cx="2283684" cy="9134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872969" cy="5161869"/>
        <a:chOff x="0" y="0"/>
        <a:chExt cx="7872969" cy="5161869"/>
      </a:xfrm>
    </dsp:grpSpPr>
    <dsp:sp modelId="{FECEAB3B-3447-43F4-9321-4D57632025D7}">
      <dsp:nvSpPr>
        <dsp:cNvPr id="3" name="直接连接符 2"/>
        <dsp:cNvSpPr/>
      </dsp:nvSpPr>
      <dsp:spPr bwMode="white">
        <a:xfrm>
          <a:off x="0" y="0"/>
          <a:ext cx="7872969" cy="0"/>
        </a:xfrm>
        <a:prstGeom prst="line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7872969" cy="0"/>
      </dsp:txXfrm>
    </dsp:sp>
    <dsp:sp modelId="{37EB1336-90F1-4699-AD8F-A7FEC6C6EAFC}">
      <dsp:nvSpPr>
        <dsp:cNvPr id="4" name="矩形 3"/>
        <dsp:cNvSpPr/>
      </dsp:nvSpPr>
      <dsp:spPr bwMode="white">
        <a:xfrm>
          <a:off x="0" y="0"/>
          <a:ext cx="1574594" cy="516186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2410" tIns="232410" rIns="232410" bIns="232410" anchor="t"/>
        <a:lstStyle>
          <a:lvl1pPr algn="l">
            <a:defRPr sz="6100"/>
          </a:lvl1pPr>
          <a:lvl2pPr marL="285750" indent="-285750" algn="l">
            <a:defRPr sz="4700"/>
          </a:lvl2pPr>
          <a:lvl3pPr marL="571500" indent="-285750" algn="l">
            <a:defRPr sz="4700"/>
          </a:lvl3pPr>
          <a:lvl4pPr marL="857250" indent="-285750" algn="l">
            <a:defRPr sz="4700"/>
          </a:lvl4pPr>
          <a:lvl5pPr marL="1143000" indent="-285750" algn="l">
            <a:defRPr sz="4700"/>
          </a:lvl5pPr>
          <a:lvl6pPr marL="1428750" indent="-285750" algn="l">
            <a:defRPr sz="4700"/>
          </a:lvl6pPr>
          <a:lvl7pPr marL="1714500" indent="-285750" algn="l">
            <a:defRPr sz="4700"/>
          </a:lvl7pPr>
          <a:lvl8pPr marL="2000250" indent="-285750" algn="l">
            <a:defRPr sz="4700"/>
          </a:lvl8pPr>
          <a:lvl9pPr marL="2286000" indent="-285750" algn="l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二分法逼近</a:t>
          </a:r>
          <a:endParaRPr>
            <a:solidFill>
              <a:schemeClr val="tx1"/>
            </a:solidFill>
          </a:endParaRPr>
        </a:p>
      </dsp:txBody>
      <dsp:txXfrm>
        <a:off x="0" y="0"/>
        <a:ext cx="1574594" cy="5161869"/>
      </dsp:txXfrm>
    </dsp:sp>
    <dsp:sp modelId="{A123E0A2-9980-4139-BED5-B3F706A481BC}">
      <dsp:nvSpPr>
        <dsp:cNvPr id="5" name="矩形 4"/>
        <dsp:cNvSpPr/>
      </dsp:nvSpPr>
      <dsp:spPr bwMode="white">
        <a:xfrm>
          <a:off x="1692688" y="48697"/>
          <a:ext cx="6180281" cy="97393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6680" tIns="106680" rIns="106680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Batch size = 128</a:t>
          </a:r>
          <a:endParaRPr lang="zh-CN" altLang="en-US" dirty="0">
            <a:solidFill>
              <a:schemeClr val="tx1"/>
            </a:solidFill>
          </a:endParaRPr>
        </a:p>
      </dsp:txBody>
      <dsp:txXfrm>
        <a:off x="1692688" y="48697"/>
        <a:ext cx="6180281" cy="973938"/>
      </dsp:txXfrm>
    </dsp:sp>
    <dsp:sp modelId="{03A8EA83-0F2B-41CF-BB24-1930C5DFA0A1}">
      <dsp:nvSpPr>
        <dsp:cNvPr id="6" name="直接连接符 5"/>
        <dsp:cNvSpPr/>
      </dsp:nvSpPr>
      <dsp:spPr bwMode="white">
        <a:xfrm>
          <a:off x="1574594" y="1022634"/>
          <a:ext cx="6298375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74594" y="1022634"/>
        <a:ext cx="6298375" cy="0"/>
      </dsp:txXfrm>
    </dsp:sp>
    <dsp:sp modelId="{8EC7D1B1-5444-495D-825B-5DD94CB51A41}">
      <dsp:nvSpPr>
        <dsp:cNvPr id="7" name="矩形 6"/>
        <dsp:cNvSpPr/>
      </dsp:nvSpPr>
      <dsp:spPr bwMode="white">
        <a:xfrm>
          <a:off x="1692688" y="1071331"/>
          <a:ext cx="6180281" cy="97393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6680" tIns="106680" rIns="106680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tx1"/>
              </a:solidFill>
            </a:rPr>
            <a:t>Epoch = 20</a:t>
          </a:r>
          <a:endParaRPr lang="zh-CN" altLang="en-US" dirty="0">
            <a:solidFill>
              <a:schemeClr val="tx1"/>
            </a:solidFill>
          </a:endParaRPr>
        </a:p>
      </dsp:txBody>
      <dsp:txXfrm>
        <a:off x="1692688" y="1071331"/>
        <a:ext cx="6180281" cy="973938"/>
      </dsp:txXfrm>
    </dsp:sp>
    <dsp:sp modelId="{A31DEB9E-1FEC-4E84-B51B-B23D5D3E37A4}">
      <dsp:nvSpPr>
        <dsp:cNvPr id="8" name="直接连接符 7"/>
        <dsp:cNvSpPr/>
      </dsp:nvSpPr>
      <dsp:spPr bwMode="white">
        <a:xfrm>
          <a:off x="1574594" y="2045269"/>
          <a:ext cx="6298375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74594" y="2045269"/>
        <a:ext cx="6298375" cy="0"/>
      </dsp:txXfrm>
    </dsp:sp>
    <dsp:sp modelId="{6E9BABA1-0CB1-4779-9317-DC8DF8AE86E4}">
      <dsp:nvSpPr>
        <dsp:cNvPr id="9" name="矩形 8"/>
        <dsp:cNvSpPr/>
      </dsp:nvSpPr>
      <dsp:spPr bwMode="white">
        <a:xfrm>
          <a:off x="1692688" y="2093966"/>
          <a:ext cx="6180281" cy="97393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6680" tIns="106680" rIns="106680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损失函数</a:t>
          </a:r>
          <a:r>
            <a:rPr lang="en-US" altLang="zh-CN" dirty="0">
              <a:solidFill>
                <a:schemeClr val="tx1"/>
              </a:solidFill>
            </a:rPr>
            <a:t>: </a:t>
          </a:r>
          <a:r>
            <a:rPr lang="zh-CN" altLang="en-US" dirty="0">
              <a:solidFill>
                <a:schemeClr val="tx1"/>
              </a:solidFill>
            </a:rPr>
            <a:t>交叉熵损失函数</a:t>
          </a:r>
          <a:endParaRPr>
            <a:solidFill>
              <a:schemeClr val="tx1"/>
            </a:solidFill>
          </a:endParaRPr>
        </a:p>
      </dsp:txBody>
      <dsp:txXfrm>
        <a:off x="1692688" y="2093966"/>
        <a:ext cx="6180281" cy="973938"/>
      </dsp:txXfrm>
    </dsp:sp>
    <dsp:sp modelId="{CE237293-1E55-4A9C-890B-A5654B265C12}">
      <dsp:nvSpPr>
        <dsp:cNvPr id="10" name="直接连接符 9"/>
        <dsp:cNvSpPr/>
      </dsp:nvSpPr>
      <dsp:spPr bwMode="white">
        <a:xfrm>
          <a:off x="1574594" y="3067903"/>
          <a:ext cx="6298375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74594" y="3067903"/>
        <a:ext cx="6298375" cy="0"/>
      </dsp:txXfrm>
    </dsp:sp>
    <dsp:sp modelId="{208AC976-D4ED-4E3C-B3B7-40E0DEDCC15C}">
      <dsp:nvSpPr>
        <dsp:cNvPr id="11" name="矩形 10"/>
        <dsp:cNvSpPr/>
      </dsp:nvSpPr>
      <dsp:spPr bwMode="white">
        <a:xfrm>
          <a:off x="1692688" y="3116600"/>
          <a:ext cx="6180281" cy="97393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6680" tIns="106680" rIns="106680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优化器</a:t>
          </a:r>
          <a:r>
            <a:rPr lang="en-US" altLang="zh-CN" dirty="0">
              <a:solidFill>
                <a:schemeClr val="tx1"/>
              </a:solidFill>
            </a:rPr>
            <a:t>: Adam</a:t>
          </a:r>
          <a:r>
            <a:rPr lang="zh-CN" altLang="en-US" dirty="0">
              <a:solidFill>
                <a:schemeClr val="tx1"/>
              </a:solidFill>
            </a:rPr>
            <a:t>优化器</a:t>
          </a:r>
          <a:endParaRPr>
            <a:solidFill>
              <a:schemeClr val="tx1"/>
            </a:solidFill>
          </a:endParaRPr>
        </a:p>
      </dsp:txBody>
      <dsp:txXfrm>
        <a:off x="1692688" y="3116600"/>
        <a:ext cx="6180281" cy="973938"/>
      </dsp:txXfrm>
    </dsp:sp>
    <dsp:sp modelId="{75AD017A-9CF7-4810-99AB-6FE124CB35D1}">
      <dsp:nvSpPr>
        <dsp:cNvPr id="12" name="直接连接符 11"/>
        <dsp:cNvSpPr/>
      </dsp:nvSpPr>
      <dsp:spPr bwMode="white">
        <a:xfrm>
          <a:off x="1574594" y="4090538"/>
          <a:ext cx="6298375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74594" y="4090538"/>
        <a:ext cx="6298375" cy="0"/>
      </dsp:txXfrm>
    </dsp:sp>
    <dsp:sp modelId="{133E0317-3029-4A45-9B59-0ACF878E6F16}">
      <dsp:nvSpPr>
        <dsp:cNvPr id="13" name="矩形 12"/>
        <dsp:cNvSpPr/>
      </dsp:nvSpPr>
      <dsp:spPr bwMode="white">
        <a:xfrm>
          <a:off x="1692688" y="4139235"/>
          <a:ext cx="6180281" cy="97393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6680" tIns="106680" rIns="106680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</a:rPr>
            <a:t>初始学习率 </a:t>
          </a:r>
          <a:r>
            <a:rPr lang="en-US" altLang="zh-CN" dirty="0">
              <a:solidFill>
                <a:schemeClr val="tx1"/>
              </a:solidFill>
            </a:rPr>
            <a:t>= 0.001</a:t>
          </a:r>
          <a:r>
            <a:rPr lang="zh-CN" altLang="en-US" dirty="0">
              <a:solidFill>
                <a:schemeClr val="tx1"/>
              </a:solidFill>
            </a:rPr>
            <a:t>与</a:t>
          </a:r>
          <a:r>
            <a:rPr lang="en-US" altLang="zh-CN" dirty="0">
              <a:solidFill>
                <a:schemeClr val="tx1"/>
              </a:solidFill>
            </a:rPr>
            <a:t>0.0000005</a:t>
          </a:r>
          <a:endParaRPr lang="zh-CN" altLang="en-US" dirty="0">
            <a:solidFill>
              <a:schemeClr val="tx1"/>
            </a:solidFill>
          </a:endParaRPr>
        </a:p>
      </dsp:txBody>
      <dsp:txXfrm>
        <a:off x="1692688" y="4139235"/>
        <a:ext cx="6180281" cy="973938"/>
      </dsp:txXfrm>
    </dsp:sp>
    <dsp:sp modelId="{8565815B-0E45-465A-8073-5289C3C06717}">
      <dsp:nvSpPr>
        <dsp:cNvPr id="14" name="直接连接符 13"/>
        <dsp:cNvSpPr/>
      </dsp:nvSpPr>
      <dsp:spPr bwMode="white">
        <a:xfrm>
          <a:off x="1574594" y="5113172"/>
          <a:ext cx="6298375" cy="0"/>
        </a:xfrm>
        <a:prstGeom prst="line">
          <a:avLst/>
        </a:prstGeom>
      </dsp:spPr>
      <dsp:style>
        <a:lnRef idx="2">
          <a:schemeClr val="accent1">
            <a:tint val="50000"/>
          </a:schemeClr>
        </a:lnRef>
        <a:fillRef idx="1">
          <a:schemeClr val="accent1"/>
        </a:fillRef>
        <a:effectRef idx="0">
          <a:scrgbClr r="0" g="0" b="0"/>
        </a:effectRef>
        <a:fontRef idx="minor"/>
      </dsp:style>
      <dsp:txXfrm>
        <a:off x="1574594" y="5113172"/>
        <a:ext cx="6298375" cy="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836575" cy="8720834"/>
        <a:chOff x="0" y="0"/>
        <a:chExt cx="10836575" cy="8720834"/>
      </a:xfrm>
    </dsp:grpSpPr>
    <dsp:sp modelId="{6312A438-1C71-474F-B953-C669B04181E9}">
      <dsp:nvSpPr>
        <dsp:cNvPr id="3" name="椭圆 2"/>
        <dsp:cNvSpPr/>
      </dsp:nvSpPr>
      <dsp:spPr bwMode="white">
        <a:xfrm>
          <a:off x="0" y="0"/>
          <a:ext cx="626693" cy="626693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0"/>
        <a:ext cx="626693" cy="626693"/>
      </dsp:txXfrm>
    </dsp:sp>
    <dsp:sp modelId="{F05B8ED3-7641-43C2-9685-D88625125A7F}">
      <dsp:nvSpPr>
        <dsp:cNvPr id="4" name="弦形 3"/>
        <dsp:cNvSpPr/>
      </dsp:nvSpPr>
      <dsp:spPr bwMode="white">
        <a:xfrm>
          <a:off x="62669" y="62669"/>
          <a:ext cx="501355" cy="501355"/>
        </a:xfrm>
        <a:prstGeom prst="chord">
          <a:avLst>
            <a:gd name="adj1" fmla="val 1800000"/>
            <a:gd name="adj2" fmla="val 90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62669" y="62669"/>
        <a:ext cx="501355" cy="501355"/>
      </dsp:txXfrm>
    </dsp:sp>
    <dsp:sp modelId="{AE323C94-4E4D-4438-B19B-9B8D383D6146}">
      <dsp:nvSpPr>
        <dsp:cNvPr id="5" name="矩形 4"/>
        <dsp:cNvSpPr/>
      </dsp:nvSpPr>
      <dsp:spPr bwMode="white">
        <a:xfrm>
          <a:off x="757255" y="626693"/>
          <a:ext cx="1853968" cy="26373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128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757255" y="626693"/>
        <a:ext cx="1853968" cy="2637335"/>
      </dsp:txXfrm>
    </dsp:sp>
    <dsp:sp modelId="{92ACAF9D-F401-4646-A78E-149DD96D4F65}">
      <dsp:nvSpPr>
        <dsp:cNvPr id="6" name="矩形 5"/>
        <dsp:cNvSpPr/>
      </dsp:nvSpPr>
      <dsp:spPr bwMode="white">
        <a:xfrm>
          <a:off x="757255" y="0"/>
          <a:ext cx="1853968" cy="6266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b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Batch size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757255" y="0"/>
        <a:ext cx="1853968" cy="626693"/>
      </dsp:txXfrm>
    </dsp:sp>
    <dsp:sp modelId="{7B7F23A0-C26B-4273-94C1-09716D94F056}">
      <dsp:nvSpPr>
        <dsp:cNvPr id="7" name="椭圆 6"/>
        <dsp:cNvSpPr/>
      </dsp:nvSpPr>
      <dsp:spPr bwMode="white">
        <a:xfrm>
          <a:off x="2741784" y="0"/>
          <a:ext cx="626693" cy="626693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2741784" y="0"/>
        <a:ext cx="626693" cy="626693"/>
      </dsp:txXfrm>
    </dsp:sp>
    <dsp:sp modelId="{FA6D8798-64C6-42CF-8643-84A609159050}">
      <dsp:nvSpPr>
        <dsp:cNvPr id="8" name="弦形 7"/>
        <dsp:cNvSpPr/>
      </dsp:nvSpPr>
      <dsp:spPr bwMode="white">
        <a:xfrm>
          <a:off x="2804453" y="62669"/>
          <a:ext cx="501355" cy="501355"/>
        </a:xfrm>
        <a:prstGeom prst="chord">
          <a:avLst>
            <a:gd name="adj1" fmla="val 0"/>
            <a:gd name="adj2" fmla="val 108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804453" y="62669"/>
        <a:ext cx="501355" cy="501355"/>
      </dsp:txXfrm>
    </dsp:sp>
    <dsp:sp modelId="{2D785119-031D-40B0-9018-83FA09B26EE5}">
      <dsp:nvSpPr>
        <dsp:cNvPr id="9" name="矩形 8"/>
        <dsp:cNvSpPr/>
      </dsp:nvSpPr>
      <dsp:spPr bwMode="white">
        <a:xfrm>
          <a:off x="3499039" y="626693"/>
          <a:ext cx="1853968" cy="26373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20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3499039" y="626693"/>
        <a:ext cx="1853968" cy="2637335"/>
      </dsp:txXfrm>
    </dsp:sp>
    <dsp:sp modelId="{23D42B12-0A66-4775-B62F-3363109B47C8}">
      <dsp:nvSpPr>
        <dsp:cNvPr id="10" name="矩形 9"/>
        <dsp:cNvSpPr/>
      </dsp:nvSpPr>
      <dsp:spPr bwMode="white">
        <a:xfrm>
          <a:off x="3499039" y="0"/>
          <a:ext cx="1853968" cy="6266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b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epoch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3499039" y="0"/>
        <a:ext cx="1853968" cy="626693"/>
      </dsp:txXfrm>
    </dsp:sp>
    <dsp:sp modelId="{A678FB64-6E78-425A-B350-F14F23C81AD9}">
      <dsp:nvSpPr>
        <dsp:cNvPr id="11" name="椭圆 10"/>
        <dsp:cNvSpPr/>
      </dsp:nvSpPr>
      <dsp:spPr bwMode="white">
        <a:xfrm>
          <a:off x="5483568" y="0"/>
          <a:ext cx="626693" cy="626693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5483568" y="0"/>
        <a:ext cx="626693" cy="626693"/>
      </dsp:txXfrm>
    </dsp:sp>
    <dsp:sp modelId="{343D6FB1-A353-45FB-9020-EFCAEA436BE5}">
      <dsp:nvSpPr>
        <dsp:cNvPr id="12" name="弦形 11"/>
        <dsp:cNvSpPr/>
      </dsp:nvSpPr>
      <dsp:spPr bwMode="white">
        <a:xfrm>
          <a:off x="5546237" y="62669"/>
          <a:ext cx="501355" cy="501355"/>
        </a:xfrm>
        <a:prstGeom prst="chord">
          <a:avLst>
            <a:gd name="adj1" fmla="val 19800000"/>
            <a:gd name="adj2" fmla="val 126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46237" y="62669"/>
        <a:ext cx="501355" cy="501355"/>
      </dsp:txXfrm>
    </dsp:sp>
    <dsp:sp modelId="{FB31D676-9B6E-4170-ACD1-622A0CD91C4E}">
      <dsp:nvSpPr>
        <dsp:cNvPr id="13" name="矩形 12"/>
        <dsp:cNvSpPr/>
      </dsp:nvSpPr>
      <dsp:spPr bwMode="white">
        <a:xfrm>
          <a:off x="6240823" y="626693"/>
          <a:ext cx="1853968" cy="26373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0.0001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6240823" y="626693"/>
        <a:ext cx="1853968" cy="2637335"/>
      </dsp:txXfrm>
    </dsp:sp>
    <dsp:sp modelId="{3D07F1F6-E0ED-49B8-A74C-405A25D3AFD6}">
      <dsp:nvSpPr>
        <dsp:cNvPr id="14" name="矩形 13"/>
        <dsp:cNvSpPr/>
      </dsp:nvSpPr>
      <dsp:spPr bwMode="white">
        <a:xfrm>
          <a:off x="6240823" y="0"/>
          <a:ext cx="1853968" cy="6266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b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</a:rPr>
            <a:t>学习率</a:t>
          </a:r>
          <a:endParaRPr>
            <a:solidFill>
              <a:schemeClr val="tx1"/>
            </a:solidFill>
          </a:endParaRPr>
        </a:p>
      </dsp:txBody>
      <dsp:txXfrm>
        <a:off x="6240823" y="0"/>
        <a:ext cx="1853968" cy="626693"/>
      </dsp:txXfrm>
    </dsp:sp>
    <dsp:sp modelId="{F0FEAE4E-AFAD-4C1C-8D90-D1D4213ED05A}">
      <dsp:nvSpPr>
        <dsp:cNvPr id="15" name="椭圆 14"/>
        <dsp:cNvSpPr/>
      </dsp:nvSpPr>
      <dsp:spPr bwMode="white">
        <a:xfrm>
          <a:off x="8225352" y="0"/>
          <a:ext cx="626693" cy="626693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8225352" y="0"/>
        <a:ext cx="626693" cy="626693"/>
      </dsp:txXfrm>
    </dsp:sp>
    <dsp:sp modelId="{65758B19-5FB0-4D3D-B81E-58A799610BA7}">
      <dsp:nvSpPr>
        <dsp:cNvPr id="16" name="弦形 15"/>
        <dsp:cNvSpPr/>
      </dsp:nvSpPr>
      <dsp:spPr bwMode="white">
        <a:xfrm>
          <a:off x="8288021" y="62669"/>
          <a:ext cx="501355" cy="501355"/>
        </a:xfrm>
        <a:prstGeom prst="chord">
          <a:avLst>
            <a:gd name="adj1" fmla="val 16200000"/>
            <a:gd name="adj2" fmla="val 162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8288021" y="62669"/>
        <a:ext cx="501355" cy="501355"/>
      </dsp:txXfrm>
    </dsp:sp>
    <dsp:sp modelId="{D898703F-725A-4C5C-BC48-A518DDEA4178}">
      <dsp:nvSpPr>
        <dsp:cNvPr id="17" name="矩形 16"/>
        <dsp:cNvSpPr/>
      </dsp:nvSpPr>
      <dsp:spPr bwMode="white">
        <a:xfrm>
          <a:off x="8982607" y="626693"/>
          <a:ext cx="1853968" cy="26373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</a:rPr>
            <a:t>交叉熵损失函数</a:t>
          </a:r>
          <a:endParaRPr>
            <a:solidFill>
              <a:schemeClr val="tx1"/>
            </a:solidFill>
          </a:endParaRPr>
        </a:p>
      </dsp:txBody>
      <dsp:txXfrm>
        <a:off x="8982607" y="626693"/>
        <a:ext cx="1853968" cy="2637335"/>
      </dsp:txXfrm>
    </dsp:sp>
    <dsp:sp modelId="{6D8A5804-45FA-4BD0-9756-8A24C80F9AA1}">
      <dsp:nvSpPr>
        <dsp:cNvPr id="18" name="矩形 17"/>
        <dsp:cNvSpPr/>
      </dsp:nvSpPr>
      <dsp:spPr bwMode="white">
        <a:xfrm>
          <a:off x="8982607" y="0"/>
          <a:ext cx="1853968" cy="6266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b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</a:rPr>
            <a:t>损失函数</a:t>
          </a:r>
          <a:endParaRPr>
            <a:solidFill>
              <a:schemeClr val="tx1"/>
            </a:solidFill>
          </a:endParaRPr>
        </a:p>
      </dsp:txBody>
      <dsp:txXfrm>
        <a:off x="8982607" y="0"/>
        <a:ext cx="1853968" cy="6266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836575" cy="8720834"/>
        <a:chOff x="0" y="0"/>
        <a:chExt cx="10836575" cy="8720834"/>
      </a:xfrm>
    </dsp:grpSpPr>
    <dsp:sp modelId="{6312A438-1C71-474F-B953-C669B04181E9}">
      <dsp:nvSpPr>
        <dsp:cNvPr id="3" name="椭圆 2"/>
        <dsp:cNvSpPr/>
      </dsp:nvSpPr>
      <dsp:spPr bwMode="white">
        <a:xfrm>
          <a:off x="0" y="0"/>
          <a:ext cx="626693" cy="626693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0"/>
        <a:ext cx="626693" cy="626693"/>
      </dsp:txXfrm>
    </dsp:sp>
    <dsp:sp modelId="{F05B8ED3-7641-43C2-9685-D88625125A7F}">
      <dsp:nvSpPr>
        <dsp:cNvPr id="4" name="弦形 3"/>
        <dsp:cNvSpPr/>
      </dsp:nvSpPr>
      <dsp:spPr bwMode="white">
        <a:xfrm>
          <a:off x="62669" y="62669"/>
          <a:ext cx="501355" cy="501355"/>
        </a:xfrm>
        <a:prstGeom prst="chord">
          <a:avLst>
            <a:gd name="adj1" fmla="val 1800000"/>
            <a:gd name="adj2" fmla="val 90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62669" y="62669"/>
        <a:ext cx="501355" cy="501355"/>
      </dsp:txXfrm>
    </dsp:sp>
    <dsp:sp modelId="{AE323C94-4E4D-4438-B19B-9B8D383D6146}">
      <dsp:nvSpPr>
        <dsp:cNvPr id="5" name="矩形 4"/>
        <dsp:cNvSpPr/>
      </dsp:nvSpPr>
      <dsp:spPr bwMode="white">
        <a:xfrm>
          <a:off x="757255" y="626693"/>
          <a:ext cx="1853968" cy="26373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128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757255" y="626693"/>
        <a:ext cx="1853968" cy="2637335"/>
      </dsp:txXfrm>
    </dsp:sp>
    <dsp:sp modelId="{92ACAF9D-F401-4646-A78E-149DD96D4F65}">
      <dsp:nvSpPr>
        <dsp:cNvPr id="6" name="矩形 5"/>
        <dsp:cNvSpPr/>
      </dsp:nvSpPr>
      <dsp:spPr bwMode="white">
        <a:xfrm>
          <a:off x="757255" y="0"/>
          <a:ext cx="1853968" cy="6266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b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Batch size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757255" y="0"/>
        <a:ext cx="1853968" cy="626693"/>
      </dsp:txXfrm>
    </dsp:sp>
    <dsp:sp modelId="{7B7F23A0-C26B-4273-94C1-09716D94F056}">
      <dsp:nvSpPr>
        <dsp:cNvPr id="7" name="椭圆 6"/>
        <dsp:cNvSpPr/>
      </dsp:nvSpPr>
      <dsp:spPr bwMode="white">
        <a:xfrm>
          <a:off x="2741784" y="0"/>
          <a:ext cx="626693" cy="626693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2741784" y="0"/>
        <a:ext cx="626693" cy="626693"/>
      </dsp:txXfrm>
    </dsp:sp>
    <dsp:sp modelId="{FA6D8798-64C6-42CF-8643-84A609159050}">
      <dsp:nvSpPr>
        <dsp:cNvPr id="8" name="弦形 7"/>
        <dsp:cNvSpPr/>
      </dsp:nvSpPr>
      <dsp:spPr bwMode="white">
        <a:xfrm>
          <a:off x="2804453" y="62669"/>
          <a:ext cx="501355" cy="501355"/>
        </a:xfrm>
        <a:prstGeom prst="chord">
          <a:avLst>
            <a:gd name="adj1" fmla="val 0"/>
            <a:gd name="adj2" fmla="val 108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804453" y="62669"/>
        <a:ext cx="501355" cy="501355"/>
      </dsp:txXfrm>
    </dsp:sp>
    <dsp:sp modelId="{2D785119-031D-40B0-9018-83FA09B26EE5}">
      <dsp:nvSpPr>
        <dsp:cNvPr id="9" name="矩形 8"/>
        <dsp:cNvSpPr/>
      </dsp:nvSpPr>
      <dsp:spPr bwMode="white">
        <a:xfrm>
          <a:off x="3499039" y="626693"/>
          <a:ext cx="1853968" cy="26373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20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3499039" y="626693"/>
        <a:ext cx="1853968" cy="2637335"/>
      </dsp:txXfrm>
    </dsp:sp>
    <dsp:sp modelId="{23D42B12-0A66-4775-B62F-3363109B47C8}">
      <dsp:nvSpPr>
        <dsp:cNvPr id="10" name="矩形 9"/>
        <dsp:cNvSpPr/>
      </dsp:nvSpPr>
      <dsp:spPr bwMode="white">
        <a:xfrm>
          <a:off x="3499039" y="0"/>
          <a:ext cx="1853968" cy="6266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b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epoch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3499039" y="0"/>
        <a:ext cx="1853968" cy="626693"/>
      </dsp:txXfrm>
    </dsp:sp>
    <dsp:sp modelId="{A678FB64-6E78-425A-B350-F14F23C81AD9}">
      <dsp:nvSpPr>
        <dsp:cNvPr id="11" name="椭圆 10"/>
        <dsp:cNvSpPr/>
      </dsp:nvSpPr>
      <dsp:spPr bwMode="white">
        <a:xfrm>
          <a:off x="5483568" y="0"/>
          <a:ext cx="626693" cy="626693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5483568" y="0"/>
        <a:ext cx="626693" cy="626693"/>
      </dsp:txXfrm>
    </dsp:sp>
    <dsp:sp modelId="{343D6FB1-A353-45FB-9020-EFCAEA436BE5}">
      <dsp:nvSpPr>
        <dsp:cNvPr id="12" name="弦形 11"/>
        <dsp:cNvSpPr/>
      </dsp:nvSpPr>
      <dsp:spPr bwMode="white">
        <a:xfrm>
          <a:off x="5546237" y="62669"/>
          <a:ext cx="501355" cy="501355"/>
        </a:xfrm>
        <a:prstGeom prst="chord">
          <a:avLst>
            <a:gd name="adj1" fmla="val 19800000"/>
            <a:gd name="adj2" fmla="val 126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546237" y="62669"/>
        <a:ext cx="501355" cy="501355"/>
      </dsp:txXfrm>
    </dsp:sp>
    <dsp:sp modelId="{FB31D676-9B6E-4170-ACD1-622A0CD91C4E}">
      <dsp:nvSpPr>
        <dsp:cNvPr id="13" name="矩形 12"/>
        <dsp:cNvSpPr/>
      </dsp:nvSpPr>
      <dsp:spPr bwMode="white">
        <a:xfrm>
          <a:off x="6240823" y="626693"/>
          <a:ext cx="1853968" cy="26373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0.0001</a:t>
          </a:r>
          <a:endParaRPr lang="zh-CN" altLang="en-US" sz="2400" dirty="0">
            <a:solidFill>
              <a:schemeClr val="tx1"/>
            </a:solidFill>
          </a:endParaRPr>
        </a:p>
      </dsp:txBody>
      <dsp:txXfrm>
        <a:off x="6240823" y="626693"/>
        <a:ext cx="1853968" cy="2637335"/>
      </dsp:txXfrm>
    </dsp:sp>
    <dsp:sp modelId="{3D07F1F6-E0ED-49B8-A74C-405A25D3AFD6}">
      <dsp:nvSpPr>
        <dsp:cNvPr id="14" name="矩形 13"/>
        <dsp:cNvSpPr/>
      </dsp:nvSpPr>
      <dsp:spPr bwMode="white">
        <a:xfrm>
          <a:off x="6240823" y="0"/>
          <a:ext cx="1853968" cy="6266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b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</a:rPr>
            <a:t>学习率</a:t>
          </a:r>
          <a:endParaRPr>
            <a:solidFill>
              <a:schemeClr val="tx1"/>
            </a:solidFill>
          </a:endParaRPr>
        </a:p>
      </dsp:txBody>
      <dsp:txXfrm>
        <a:off x="6240823" y="0"/>
        <a:ext cx="1853968" cy="626693"/>
      </dsp:txXfrm>
    </dsp:sp>
    <dsp:sp modelId="{F0FEAE4E-AFAD-4C1C-8D90-D1D4213ED05A}">
      <dsp:nvSpPr>
        <dsp:cNvPr id="15" name="椭圆 14"/>
        <dsp:cNvSpPr/>
      </dsp:nvSpPr>
      <dsp:spPr bwMode="white">
        <a:xfrm>
          <a:off x="8225352" y="0"/>
          <a:ext cx="626693" cy="626693"/>
        </a:xfrm>
        <a:prstGeom prst="ellipse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8225352" y="0"/>
        <a:ext cx="626693" cy="626693"/>
      </dsp:txXfrm>
    </dsp:sp>
    <dsp:sp modelId="{65758B19-5FB0-4D3D-B81E-58A799610BA7}">
      <dsp:nvSpPr>
        <dsp:cNvPr id="16" name="弦形 15"/>
        <dsp:cNvSpPr/>
      </dsp:nvSpPr>
      <dsp:spPr bwMode="white">
        <a:xfrm>
          <a:off x="8288021" y="62669"/>
          <a:ext cx="501355" cy="501355"/>
        </a:xfrm>
        <a:prstGeom prst="chord">
          <a:avLst>
            <a:gd name="adj1" fmla="val 16200000"/>
            <a:gd name="adj2" fmla="val 162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8288021" y="62669"/>
        <a:ext cx="501355" cy="501355"/>
      </dsp:txXfrm>
    </dsp:sp>
    <dsp:sp modelId="{D898703F-725A-4C5C-BC48-A518DDEA4178}">
      <dsp:nvSpPr>
        <dsp:cNvPr id="17" name="矩形 16"/>
        <dsp:cNvSpPr/>
      </dsp:nvSpPr>
      <dsp:spPr bwMode="white">
        <a:xfrm>
          <a:off x="8982607" y="601401"/>
          <a:ext cx="1853968" cy="26373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dirty="0">
              <a:solidFill>
                <a:schemeClr val="tx1"/>
              </a:solidFill>
            </a:rPr>
            <a:t>Adam</a:t>
          </a:r>
          <a:r>
            <a:rPr lang="zh-CN" altLang="en-US" sz="2400" dirty="0">
              <a:solidFill>
                <a:schemeClr val="tx1"/>
              </a:solidFill>
            </a:rPr>
            <a:t>优化器</a:t>
          </a:r>
          <a:endParaRPr>
            <a:solidFill>
              <a:schemeClr val="tx1"/>
            </a:solidFill>
          </a:endParaRPr>
        </a:p>
      </dsp:txBody>
      <dsp:txXfrm>
        <a:off x="8982607" y="601401"/>
        <a:ext cx="1853968" cy="2637335"/>
      </dsp:txXfrm>
    </dsp:sp>
    <dsp:sp modelId="{6D8A5804-45FA-4BD0-9756-8A24C80F9AA1}">
      <dsp:nvSpPr>
        <dsp:cNvPr id="18" name="矩形 17"/>
        <dsp:cNvSpPr/>
      </dsp:nvSpPr>
      <dsp:spPr bwMode="white">
        <a:xfrm>
          <a:off x="8982607" y="0"/>
          <a:ext cx="1853968" cy="62669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b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>
              <a:solidFill>
                <a:schemeClr val="tx1"/>
              </a:solidFill>
            </a:rPr>
            <a:t>优化器</a:t>
          </a:r>
          <a:endParaRPr>
            <a:solidFill>
              <a:schemeClr val="tx1"/>
            </a:solidFill>
          </a:endParaRPr>
        </a:p>
      </dsp:txBody>
      <dsp:txXfrm>
        <a:off x="8982607" y="0"/>
        <a:ext cx="1853968" cy="6266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405779" cy="4356729"/>
        <a:chOff x="0" y="0"/>
        <a:chExt cx="8405779" cy="4356729"/>
      </a:xfrm>
    </dsp:grpSpPr>
    <dsp:sp modelId="{20589991-2D46-4523-957D-A1DF3242347F}">
      <dsp:nvSpPr>
        <dsp:cNvPr id="4" name="空心弧 3"/>
        <dsp:cNvSpPr/>
      </dsp:nvSpPr>
      <dsp:spPr bwMode="white">
        <a:xfrm>
          <a:off x="-4878314" y="-767357"/>
          <a:ext cx="5891444" cy="5891444"/>
        </a:xfrm>
        <a:prstGeom prst="blockArc">
          <a:avLst>
            <a:gd name="adj1" fmla="val 18900000"/>
            <a:gd name="adj2" fmla="val 2700000"/>
            <a:gd name="adj3" fmla="val 307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4878314" y="-767357"/>
        <a:ext cx="5891444" cy="5891444"/>
      </dsp:txXfrm>
    </dsp:sp>
    <dsp:sp modelId="{E8EF58E2-B039-4083-B53D-BD6A0845EE54}">
      <dsp:nvSpPr>
        <dsp:cNvPr id="7" name="矩形 6"/>
        <dsp:cNvSpPr/>
      </dsp:nvSpPr>
      <dsp:spPr bwMode="white">
        <a:xfrm>
          <a:off x="552433" y="334945"/>
          <a:ext cx="7853346" cy="6702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2002" tIns="71120" rIns="71120" bIns="7112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学习率：</a:t>
          </a:r>
          <a:r>
            <a:rPr lang="en-US" altLang="zh-CN" dirty="0"/>
            <a:t>0.0001</a:t>
          </a:r>
          <a:endParaRPr lang="zh-CN" altLang="en-US" dirty="0"/>
        </a:p>
      </dsp:txBody>
      <dsp:txXfrm>
        <a:off x="552433" y="334945"/>
        <a:ext cx="7853346" cy="670239"/>
      </dsp:txXfrm>
    </dsp:sp>
    <dsp:sp modelId="{AAEACB54-21B8-451E-9BA5-A7B05A80D450}">
      <dsp:nvSpPr>
        <dsp:cNvPr id="8" name="椭圆 7"/>
        <dsp:cNvSpPr/>
      </dsp:nvSpPr>
      <dsp:spPr bwMode="white">
        <a:xfrm>
          <a:off x="133534" y="251165"/>
          <a:ext cx="837799" cy="837799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33534" y="251165"/>
        <a:ext cx="837799" cy="837799"/>
      </dsp:txXfrm>
    </dsp:sp>
    <dsp:sp modelId="{4C11EB04-BCBE-4C60-9C9F-12DB0BE33F4A}">
      <dsp:nvSpPr>
        <dsp:cNvPr id="9" name="矩形 8"/>
        <dsp:cNvSpPr/>
      </dsp:nvSpPr>
      <dsp:spPr bwMode="white">
        <a:xfrm>
          <a:off x="936697" y="1340478"/>
          <a:ext cx="7469082" cy="6702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2002" tIns="71120" rIns="71120" bIns="7112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优化器：</a:t>
          </a:r>
          <a:r>
            <a:rPr lang="en-US" altLang="zh-CN" dirty="0"/>
            <a:t>Adam</a:t>
          </a:r>
          <a:r>
            <a:rPr lang="zh-CN" altLang="en-US" dirty="0"/>
            <a:t>优化器</a:t>
          </a:r>
        </a:p>
      </dsp:txBody>
      <dsp:txXfrm>
        <a:off x="936697" y="1340478"/>
        <a:ext cx="7469082" cy="670239"/>
      </dsp:txXfrm>
    </dsp:sp>
    <dsp:sp modelId="{557D8793-62EA-4930-9E82-51E08216D2BB}">
      <dsp:nvSpPr>
        <dsp:cNvPr id="10" name="椭圆 9"/>
        <dsp:cNvSpPr/>
      </dsp:nvSpPr>
      <dsp:spPr bwMode="white">
        <a:xfrm>
          <a:off x="517797" y="1256698"/>
          <a:ext cx="837799" cy="837799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517797" y="1256698"/>
        <a:ext cx="837799" cy="837799"/>
      </dsp:txXfrm>
    </dsp:sp>
    <dsp:sp modelId="{CD31BBD9-D8D5-4401-9257-AC6D869288A7}">
      <dsp:nvSpPr>
        <dsp:cNvPr id="11" name="矩形 10"/>
        <dsp:cNvSpPr/>
      </dsp:nvSpPr>
      <dsp:spPr bwMode="white">
        <a:xfrm>
          <a:off x="936697" y="2346011"/>
          <a:ext cx="7469082" cy="6702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2002" tIns="71120" rIns="71120" bIns="7112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损失函数：交叉熵损失函数</a:t>
          </a:r>
        </a:p>
      </dsp:txBody>
      <dsp:txXfrm>
        <a:off x="936697" y="2346011"/>
        <a:ext cx="7469082" cy="670239"/>
      </dsp:txXfrm>
    </dsp:sp>
    <dsp:sp modelId="{D4834712-F531-433F-B25B-763EF0D3DA0E}">
      <dsp:nvSpPr>
        <dsp:cNvPr id="12" name="椭圆 11"/>
        <dsp:cNvSpPr/>
      </dsp:nvSpPr>
      <dsp:spPr bwMode="white">
        <a:xfrm>
          <a:off x="517797" y="2262232"/>
          <a:ext cx="837799" cy="837799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517797" y="2262232"/>
        <a:ext cx="837799" cy="837799"/>
      </dsp:txXfrm>
    </dsp:sp>
    <dsp:sp modelId="{A68351EC-7BEA-48C5-A3CD-285E1D438B8D}">
      <dsp:nvSpPr>
        <dsp:cNvPr id="13" name="矩形 12"/>
        <dsp:cNvSpPr/>
      </dsp:nvSpPr>
      <dsp:spPr bwMode="white">
        <a:xfrm>
          <a:off x="552433" y="3351544"/>
          <a:ext cx="7853346" cy="6702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532002" tIns="71120" rIns="71120" bIns="7112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网络：</a:t>
          </a:r>
          <a:r>
            <a:rPr lang="en-US" altLang="zh-CN" dirty="0"/>
            <a:t>VGG16</a:t>
          </a:r>
          <a:endParaRPr lang="zh-CN" altLang="en-US" dirty="0"/>
        </a:p>
      </dsp:txBody>
      <dsp:txXfrm>
        <a:off x="552433" y="3351544"/>
        <a:ext cx="7853346" cy="670239"/>
      </dsp:txXfrm>
    </dsp:sp>
    <dsp:sp modelId="{C8913733-643E-486D-AC49-7ABDE9EC771B}">
      <dsp:nvSpPr>
        <dsp:cNvPr id="14" name="椭圆 13"/>
        <dsp:cNvSpPr/>
      </dsp:nvSpPr>
      <dsp:spPr bwMode="white">
        <a:xfrm>
          <a:off x="133534" y="3267765"/>
          <a:ext cx="837799" cy="837799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33534" y="3267765"/>
        <a:ext cx="837799" cy="837799"/>
      </dsp:txXfrm>
    </dsp:sp>
    <dsp:sp modelId="{E619CAEC-5D61-4DA1-94D9-276BF631B14E}">
      <dsp:nvSpPr>
        <dsp:cNvPr id="3" name="矩形 2" hidden="1"/>
        <dsp:cNvSpPr/>
      </dsp:nvSpPr>
      <dsp:spPr bwMode="white">
        <a:xfrm>
          <a:off x="119620" y="90152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19620" y="90152"/>
        <a:ext cx="36000" cy="36000"/>
      </dsp:txXfrm>
    </dsp:sp>
    <dsp:sp modelId="{762F47A6-C42E-4F84-B9D6-DD74B0E93812}">
      <dsp:nvSpPr>
        <dsp:cNvPr id="5" name="矩形 4" hidden="1"/>
        <dsp:cNvSpPr/>
      </dsp:nvSpPr>
      <dsp:spPr bwMode="white">
        <a:xfrm>
          <a:off x="977130" y="2160365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977130" y="2160365"/>
        <a:ext cx="36000" cy="36000"/>
      </dsp:txXfrm>
    </dsp:sp>
    <dsp:sp modelId="{FF937130-AD4A-4487-B452-01075D43E0B3}">
      <dsp:nvSpPr>
        <dsp:cNvPr id="6" name="矩形 5" hidden="1"/>
        <dsp:cNvSpPr/>
      </dsp:nvSpPr>
      <dsp:spPr bwMode="white">
        <a:xfrm>
          <a:off x="119620" y="4230577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19620" y="4230577"/>
        <a:ext cx="36000" cy="36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832600" cy="4270375"/>
        <a:chOff x="0" y="0"/>
        <a:chExt cx="6832600" cy="4270375"/>
      </a:xfrm>
    </dsp:grpSpPr>
    <dsp:sp modelId="{EE249EDD-D258-4DCE-829A-13C784362B14}">
      <dsp:nvSpPr>
        <dsp:cNvPr id="3" name="形状 2"/>
        <dsp:cNvSpPr/>
      </dsp:nvSpPr>
      <dsp:spPr bwMode="white">
        <a:xfrm>
          <a:off x="198120" y="0"/>
          <a:ext cx="6832600" cy="4270375"/>
        </a:xfrm>
        <a:prstGeom prst="swooshArrow">
          <a:avLst>
            <a:gd name="adj1" fmla="val 25000"/>
            <a:gd name="adj2" fmla="val 25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198120" y="0"/>
        <a:ext cx="6832600" cy="4270375"/>
      </dsp:txXfrm>
    </dsp:sp>
    <dsp:sp modelId="{466B45A6-3E9B-447E-8BE0-82C0942DCC01}">
      <dsp:nvSpPr>
        <dsp:cNvPr id="4" name="椭圆 3"/>
        <dsp:cNvSpPr/>
      </dsp:nvSpPr>
      <dsp:spPr bwMode="white">
        <a:xfrm>
          <a:off x="1065860" y="2947413"/>
          <a:ext cx="177648" cy="177648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065860" y="2947413"/>
        <a:ext cx="177648" cy="177648"/>
      </dsp:txXfrm>
    </dsp:sp>
    <dsp:sp modelId="{7F108AF4-50A4-45DA-9329-F62F87E83AE3}">
      <dsp:nvSpPr>
        <dsp:cNvPr id="5" name="矩形 4"/>
        <dsp:cNvSpPr/>
      </dsp:nvSpPr>
      <dsp:spPr bwMode="white">
        <a:xfrm>
          <a:off x="1154684" y="3036237"/>
          <a:ext cx="1591996" cy="123413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4131" tIns="0" rIns="0" bIns="0" anchor="t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224*224</a:t>
          </a:r>
          <a:r>
            <a:rPr lang="zh-CN" dirty="0">
              <a:solidFill>
                <a:schemeClr val="tx1"/>
              </a:solidFill>
            </a:rPr>
            <a:t>的</a:t>
          </a:r>
          <a:r>
            <a:rPr lang="en-US" dirty="0">
              <a:solidFill>
                <a:schemeClr val="tx1"/>
              </a:solidFill>
            </a:rPr>
            <a:t>RGB</a:t>
          </a:r>
          <a:r>
            <a:rPr lang="zh-CN" dirty="0">
              <a:solidFill>
                <a:schemeClr val="tx1"/>
              </a:solidFill>
            </a:rPr>
            <a:t>图像</a:t>
          </a:r>
          <a:endParaRPr lang="zh-CN" altLang="en-US" dirty="0">
            <a:solidFill>
              <a:schemeClr val="tx1"/>
            </a:solidFill>
          </a:endParaRPr>
        </a:p>
      </dsp:txBody>
      <dsp:txXfrm>
        <a:off x="1154684" y="3036237"/>
        <a:ext cx="1591996" cy="1234138"/>
      </dsp:txXfrm>
    </dsp:sp>
    <dsp:sp modelId="{F1BBE44E-ACFE-4C21-AC39-76B2300C35E2}">
      <dsp:nvSpPr>
        <dsp:cNvPr id="6" name="椭圆 5"/>
        <dsp:cNvSpPr/>
      </dsp:nvSpPr>
      <dsp:spPr bwMode="white">
        <a:xfrm>
          <a:off x="2633942" y="1786725"/>
          <a:ext cx="321132" cy="32113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633942" y="1786725"/>
        <a:ext cx="321132" cy="321132"/>
      </dsp:txXfrm>
    </dsp:sp>
    <dsp:sp modelId="{5AF5872F-6CA8-4C3A-A03D-B7EA71214D61}">
      <dsp:nvSpPr>
        <dsp:cNvPr id="7" name="矩形 6"/>
        <dsp:cNvSpPr/>
      </dsp:nvSpPr>
      <dsp:spPr bwMode="white">
        <a:xfrm>
          <a:off x="2794508" y="1947291"/>
          <a:ext cx="1639824" cy="232308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70161" tIns="0" rIns="0" bIns="0" anchor="t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b="0" dirty="0">
              <a:solidFill>
                <a:schemeClr val="tx1"/>
              </a:solidFill>
              <a:latin typeface="+mj-ea"/>
              <a:ea typeface="+mj-ea"/>
            </a:rPr>
            <a:t>裁切</a:t>
          </a:r>
          <a:r>
            <a:rPr lang="zh-CN" altLang="en-US" b="0" dirty="0">
              <a:solidFill>
                <a:schemeClr val="tx1"/>
              </a:solidFill>
              <a:latin typeface="+mj-ea"/>
              <a:ea typeface="+mj-ea"/>
            </a:rPr>
            <a:t>为</a:t>
          </a:r>
          <a:r>
            <a:rPr lang="en-US" altLang="zh-CN" b="0" dirty="0">
              <a:solidFill>
                <a:schemeClr val="tx1"/>
              </a:solidFill>
              <a:latin typeface="+mj-ea"/>
              <a:ea typeface="+mj-ea"/>
            </a:rPr>
            <a:t>224*224</a:t>
          </a:r>
          <a:r>
            <a:rPr lang="zh-CN" altLang="en-US" b="0" dirty="0">
              <a:solidFill>
                <a:schemeClr val="tx1"/>
              </a:solidFill>
              <a:latin typeface="+mj-ea"/>
              <a:ea typeface="+mj-ea"/>
            </a:rPr>
            <a:t>大小</a:t>
          </a:r>
          <a:endParaRPr lang="zh-CN" altLang="en-US" dirty="0">
            <a:solidFill>
              <a:schemeClr val="tx1"/>
            </a:solidFill>
          </a:endParaRPr>
        </a:p>
      </dsp:txBody>
      <dsp:txXfrm>
        <a:off x="2794508" y="1947291"/>
        <a:ext cx="1639824" cy="2323084"/>
      </dsp:txXfrm>
    </dsp:sp>
    <dsp:sp modelId="{748100B6-0273-475E-97DC-8BCD22981FF4}">
      <dsp:nvSpPr>
        <dsp:cNvPr id="8" name="椭圆 7"/>
        <dsp:cNvSpPr/>
      </dsp:nvSpPr>
      <dsp:spPr bwMode="white">
        <a:xfrm>
          <a:off x="4519740" y="1080405"/>
          <a:ext cx="444119" cy="444119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4519740" y="1080405"/>
        <a:ext cx="444119" cy="444119"/>
      </dsp:txXfrm>
    </dsp:sp>
    <dsp:sp modelId="{4E5920EC-895D-41A6-8503-CC1A313BE863}">
      <dsp:nvSpPr>
        <dsp:cNvPr id="9" name="矩形 8"/>
        <dsp:cNvSpPr/>
      </dsp:nvSpPr>
      <dsp:spPr bwMode="white">
        <a:xfrm>
          <a:off x="4741799" y="1302464"/>
          <a:ext cx="1639824" cy="296791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35329" tIns="0" rIns="0" bIns="0" anchor="t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dirty="0">
              <a:solidFill>
                <a:schemeClr val="tx1"/>
              </a:solidFill>
              <a:latin typeface="+mj-ea"/>
              <a:ea typeface="+mj-ea"/>
            </a:rPr>
            <a:t>50%</a:t>
          </a:r>
          <a:r>
            <a:rPr lang="zh-CN" altLang="zh-CN" b="0" dirty="0">
              <a:solidFill>
                <a:schemeClr val="tx1"/>
              </a:solidFill>
              <a:latin typeface="+mj-ea"/>
              <a:ea typeface="+mj-ea"/>
            </a:rPr>
            <a:t>的概率水平翻转</a:t>
          </a:r>
          <a:endParaRPr lang="zh-CN" altLang="en-US" dirty="0">
            <a:solidFill>
              <a:schemeClr val="tx1"/>
            </a:solidFill>
          </a:endParaRPr>
        </a:p>
      </dsp:txBody>
      <dsp:txXfrm>
        <a:off x="4741799" y="1302464"/>
        <a:ext cx="1639824" cy="2967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18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2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srcNode" val="bottomArc1"/>
                            <dgm:param type="dstNode" val="topArc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if name="Name33" axis="par" ptType="asst" func="cnt" op="equ" val="1">
                          <dgm:alg type="conn">
                            <dgm:param type="srcNode" val="bottomArc3"/>
                            <dgm:param type="dstNode" val="topArc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34">
                          <dgm:alg type="conn">
                            <dgm:param type="srcNode" val="bottomArc2"/>
                            <dgm:param type="dstNode" val="topArc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srcNode" val="bottomArc1"/>
                                <dgm:param type="dstNode" val="topArc2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srcNode" val="bottomArc3"/>
                                <dgm:param type="dstNode" val="topArc2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if>
                            <dgm:else name="Name41">
                              <dgm:alg type="conn">
                                <dgm:param type="srcNode" val="bottomArc2"/>
                                <dgm:param type="dstNode" val="topArc2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srcNode" val="bottomArc1"/>
                                    <dgm:param type="dstNode" val="topConnNode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bL bR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srcNode" val="bottomArc3"/>
                                    <dgm:param type="dstNode" val="topConnNode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bL bR"/>
                                  </dgm:alg>
                                </dgm:if>
                                <dgm:else name="Name48">
                                  <dgm:alg type="conn">
                                    <dgm:param type="srcNode" val="bottomArc2"/>
                                    <dgm:param type="dstNode" val="topConnNode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bL bR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srcNode" val="bottomArc1"/>
                                    <dgm:param type="dstNode" val="topArc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tCtr"/>
                                    <dgm:param type="bendPt" val="end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srcNode" val="bottomArc3"/>
                                    <dgm:param type="dstNode" val="topArc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tCtr"/>
                                    <dgm:param type="bendPt" val="end"/>
                                  </dgm:alg>
                                </dgm:if>
                                <dgm:else name="Name53">
                                  <dgm:alg type="conn">
                                    <dgm:param type="srcNode" val="bottomArc2"/>
                                    <dgm:param type="dstNode" val="topArc2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tCtr"/>
                                    <dgm:param type="bendPt" val="end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srcNode" val="bottomArc1"/>
                            <dgm:param type="dstNode" val="topConnNode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bL bR"/>
                          </dgm:alg>
                        </dgm:if>
                        <dgm:if name="Name57" axis="par" ptType="asst" func="cnt" op="equ" val="1">
                          <dgm:alg type="conn">
                            <dgm:param type="srcNode" val="bottomArc3"/>
                            <dgm:param type="dstNode" val="topConnNode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bL bR"/>
                          </dgm:alg>
                        </dgm:if>
                        <dgm:else name="Name58">
                          <dgm:alg type="conn">
                            <dgm:param type="srcNode" val="bottomArc2"/>
                            <dgm:param type="dstNode" val="topConnNode2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bL b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srcNode" val="bottomArc1"/>
                        <dgm:param type="dstNode" val="topConnNode3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bL bR"/>
                      </dgm:alg>
                    </dgm:if>
                    <dgm:if name="Name104" axis="par" ptType="asst" func="cnt" op="equ" val="1">
                      <dgm:alg type="conn">
                        <dgm:param type="srcNode" val="bottomArc3"/>
                        <dgm:param type="dstNode" val="topConnNode3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bL bR"/>
                      </dgm:alg>
                    </dgm:if>
                    <dgm:else name="Name105">
                      <dgm:alg type="conn">
                        <dgm:param type="srcNode" val="bottomArc2"/>
                        <dgm:param type="dstNode" val="topConnNode3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bL b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2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type="homePlate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type="chevron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type="homePlate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type="chevron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vertAlign" val="t"/>
          <dgm:param type="horzAlign" val="ctr"/>
        </dgm:alg>
      </dgm:if>
      <dgm:else name="Name3">
        <dgm:alg type="lin">
          <dgm:param type="linDir" val="fromR"/>
          <dgm:param type="vertAlign" val="t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Ch" val="b"/>
                <dgm:param type="txAnchorVert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Ch" val="b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vertAlign" val="t"/>
          <dgm:param type="horzAlign" val="ctr"/>
        </dgm:alg>
      </dgm:if>
      <dgm:else name="Name3">
        <dgm:alg type="lin">
          <dgm:param type="linDir" val="fromR"/>
          <dgm:param type="vertAlign" val="t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Ch" val="b"/>
                <dgm:param type="txAnchorVert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Ch" val="b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#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E9FB1-9CE7-424C-9066-EDC65E2AD646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E7EC-E8C7-4CC2-868C-776C897D167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89EBF-75C4-4EE4-BF83-56F40D5107F4}" type="datetimeFigureOut">
              <a:rPr lang="zh-SG" altLang="en-US" smtClean="0"/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超参确定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将使用控制变量方法，分别讨论学习率、优化器以及损失函数对最后训练结果的影响，评价指标将使用准确率、错误率、精准度、召回率。两个网络模型共有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batch size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、学习率、损失函数、优化器、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这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个主要超参数。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首先对于学习率，主要使用二分法逼近最佳的学习率。超参数设置：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batch size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数量为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，损失函数为交叉熵损失函数，优化器为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优化器。初始的学习率定为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0.0000005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时，准确率，精准度，召回率显著高于其他五组数据，表明此时整体的预测准确程度较高、对正样本结果中的预测准确程度较高、实际为正的样本中被预测为正样本的概率较高；错误率显著低于其他五组数据，表明此时整体的预测错误率较低。总体看来，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时模型的预测能力最强。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其次对于优化器，超参数设置：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batch size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，损失函数为交叉熵损失函数。变量为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Momentum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ts val="2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最后对于损失函数，超参数设置：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batch size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，优化器为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Adam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优化器。变量为交叉熵损失函数与负对数似然损失函数。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ts val="2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本章节主要是对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VGG16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RepVGG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模型的设计与实验进行了详细的介绍，同时对实验与训练时所采用的数据集进行了概述。最后分别对学习率、优化器、损失函数进行了控制变量实验，通过对比得到了对于两种网络模型的最佳学习率为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0.0001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、优化器为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Adam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优化器、损失函数为交叉熵函数，且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VGG16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网络相同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epoch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下比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RepVGG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网络更优，为最后动物识别系统所采用的模型提供了参考。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B93CE-5124-4277-BBE8-F7735A1952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jpe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jpeg"/><Relationship Id="rId3" Type="http://schemas.openxmlformats.org/officeDocument/2006/relationships/tags" Target="../tags/tag3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绿色的叶子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-26635" y="-5137"/>
            <a:ext cx="12245271" cy="6868275"/>
            <a:chOff x="-1" y="0"/>
            <a:chExt cx="12245271" cy="6868275"/>
          </a:xfrm>
        </p:grpSpPr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 flipH="1">
              <a:off x="-1" y="5137"/>
              <a:ext cx="9173817" cy="6858000"/>
            </a:xfrm>
            <a:custGeom>
              <a:avLst/>
              <a:gdLst>
                <a:gd name="connsiteX0" fmla="*/ 9215065 w 9215065"/>
                <a:gd name="connsiteY0" fmla="*/ 0 h 6858000"/>
                <a:gd name="connsiteX1" fmla="*/ 0 w 9215065"/>
                <a:gd name="connsiteY1" fmla="*/ 0 h 6858000"/>
                <a:gd name="connsiteX2" fmla="*/ 1149654 w 9215065"/>
                <a:gd name="connsiteY2" fmla="*/ 6858000 h 6858000"/>
                <a:gd name="connsiteX3" fmla="*/ 9215065 w 921506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5065" h="6858000">
                  <a:moveTo>
                    <a:pt x="9215065" y="0"/>
                  </a:moveTo>
                  <a:lnTo>
                    <a:pt x="0" y="0"/>
                  </a:lnTo>
                  <a:lnTo>
                    <a:pt x="1149654" y="6858000"/>
                  </a:lnTo>
                  <a:lnTo>
                    <a:pt x="9215065" y="6858000"/>
                  </a:lnTo>
                  <a:close/>
                </a:path>
              </a:pathLst>
            </a:cu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4"/>
              </p:custDataLst>
            </p:nvPr>
          </p:nvSpPr>
          <p:spPr>
            <a:xfrm flipH="1">
              <a:off x="8004747" y="0"/>
              <a:ext cx="4240523" cy="6868275"/>
            </a:xfrm>
            <a:custGeom>
              <a:avLst/>
              <a:gdLst>
                <a:gd name="connsiteX0" fmla="*/ 0 w 5083169"/>
                <a:gd name="connsiteY0" fmla="*/ 0 h 6846828"/>
                <a:gd name="connsiteX1" fmla="*/ 3527537 w 5083169"/>
                <a:gd name="connsiteY1" fmla="*/ 0 h 6846828"/>
                <a:gd name="connsiteX2" fmla="*/ 5083169 w 5083169"/>
                <a:gd name="connsiteY2" fmla="*/ 6846828 h 6846828"/>
                <a:gd name="connsiteX3" fmla="*/ 0 w 5083169"/>
                <a:gd name="connsiteY3" fmla="*/ 6846828 h 6846828"/>
                <a:gd name="connsiteX0-1" fmla="*/ 0 w 4867882"/>
                <a:gd name="connsiteY0-2" fmla="*/ 0 h 6857103"/>
                <a:gd name="connsiteX1-3" fmla="*/ 3527537 w 4867882"/>
                <a:gd name="connsiteY1-4" fmla="*/ 0 h 6857103"/>
                <a:gd name="connsiteX2-5" fmla="*/ 4867882 w 4867882"/>
                <a:gd name="connsiteY2-6" fmla="*/ 6857103 h 6857103"/>
                <a:gd name="connsiteX3-7" fmla="*/ 0 w 4867882"/>
                <a:gd name="connsiteY3-8" fmla="*/ 6846828 h 6857103"/>
                <a:gd name="connsiteX4" fmla="*/ 0 w 4867882"/>
                <a:gd name="connsiteY4" fmla="*/ 0 h 68571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" y="connsiteY4"/>
                </a:cxn>
              </a:cxnLst>
              <a:rect l="l" t="t" r="r" b="b"/>
              <a:pathLst>
                <a:path w="4867882" h="6857103">
                  <a:moveTo>
                    <a:pt x="0" y="0"/>
                  </a:moveTo>
                  <a:lnTo>
                    <a:pt x="3527537" y="0"/>
                  </a:lnTo>
                  <a:lnTo>
                    <a:pt x="4867882" y="6857103"/>
                  </a:lnTo>
                  <a:lnTo>
                    <a:pt x="0" y="6846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绿色的叶子&#10;&#10;描述已自动生成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376027" y="655081"/>
            <a:ext cx="11482939" cy="5573027"/>
          </a:xfrm>
          <a:custGeom>
            <a:avLst/>
            <a:gdLst>
              <a:gd name="connsiteX0" fmla="*/ 0 w 11482939"/>
              <a:gd name="connsiteY0" fmla="*/ 0 h 5573027"/>
              <a:gd name="connsiteX1" fmla="*/ 11482939 w 11482939"/>
              <a:gd name="connsiteY1" fmla="*/ 0 h 5573027"/>
              <a:gd name="connsiteX2" fmla="*/ 11482939 w 11482939"/>
              <a:gd name="connsiteY2" fmla="*/ 5573027 h 5573027"/>
              <a:gd name="connsiteX3" fmla="*/ 0 w 11482939"/>
              <a:gd name="connsiteY3" fmla="*/ 5573027 h 557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2939" h="5573027">
                <a:moveTo>
                  <a:pt x="0" y="0"/>
                </a:moveTo>
                <a:lnTo>
                  <a:pt x="11482939" y="0"/>
                </a:lnTo>
                <a:lnTo>
                  <a:pt x="11482939" y="5573027"/>
                </a:lnTo>
                <a:lnTo>
                  <a:pt x="0" y="557302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333034" y="629893"/>
            <a:ext cx="11525932" cy="5598215"/>
            <a:chOff x="333034" y="629893"/>
            <a:chExt cx="11525932" cy="5598215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333034" y="629893"/>
              <a:ext cx="11525932" cy="5598215"/>
              <a:chOff x="378745" y="1254695"/>
              <a:chExt cx="11525932" cy="5598215"/>
            </a:xfrm>
          </p:grpSpPr>
          <p:sp>
            <p:nvSpPr>
              <p:cNvPr id="41" name="任意多边形: 形状 40"/>
              <p:cNvSpPr/>
              <p:nvPr/>
            </p:nvSpPr>
            <p:spPr>
              <a:xfrm>
                <a:off x="378745" y="1254695"/>
                <a:ext cx="8729396" cy="5588000"/>
              </a:xfrm>
              <a:custGeom>
                <a:avLst/>
                <a:gdLst>
                  <a:gd name="connsiteX0" fmla="*/ 0 w 8729396"/>
                  <a:gd name="connsiteY0" fmla="*/ 0 h 5588000"/>
                  <a:gd name="connsiteX1" fmla="*/ 8729396 w 8729396"/>
                  <a:gd name="connsiteY1" fmla="*/ 0 h 5588000"/>
                  <a:gd name="connsiteX2" fmla="*/ 7791939 w 8729396"/>
                  <a:gd name="connsiteY2" fmla="*/ 5588000 h 5588000"/>
                  <a:gd name="connsiteX3" fmla="*/ 0 w 8729396"/>
                  <a:gd name="connsiteY3" fmla="*/ 5588000 h 558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9396" h="5588000">
                    <a:moveTo>
                      <a:pt x="0" y="0"/>
                    </a:moveTo>
                    <a:lnTo>
                      <a:pt x="8729396" y="0"/>
                    </a:lnTo>
                    <a:lnTo>
                      <a:pt x="7791939" y="5588000"/>
                    </a:lnTo>
                    <a:lnTo>
                      <a:pt x="0" y="5588000"/>
                    </a:lnTo>
                    <a:close/>
                  </a:path>
                </a:pathLst>
              </a:custGeom>
              <a:solidFill>
                <a:schemeClr val="bg2">
                  <a:alpha val="96000"/>
                </a:schemeClr>
              </a:solidFill>
              <a:ln w="31750"/>
              <a:effectLst>
                <a:outerShdw blurRad="127000" dist="38100" dir="5400000" algn="t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  <p:sp>
            <p:nvSpPr>
              <p:cNvPr id="20" name="矩形 13"/>
              <p:cNvSpPr/>
              <p:nvPr/>
            </p:nvSpPr>
            <p:spPr>
              <a:xfrm flipH="1">
                <a:off x="8170684" y="1264876"/>
                <a:ext cx="3733993" cy="5588034"/>
              </a:xfrm>
              <a:custGeom>
                <a:avLst/>
                <a:gdLst>
                  <a:gd name="connsiteX0" fmla="*/ 0 w 4456252"/>
                  <a:gd name="connsiteY0" fmla="*/ 5588000 h 5588000"/>
                  <a:gd name="connsiteX1" fmla="*/ 1278410 w 4456252"/>
                  <a:gd name="connsiteY1" fmla="*/ 0 h 5588000"/>
                  <a:gd name="connsiteX2" fmla="*/ 3177842 w 4456252"/>
                  <a:gd name="connsiteY2" fmla="*/ 0 h 5588000"/>
                  <a:gd name="connsiteX3" fmla="*/ 4456252 w 4456252"/>
                  <a:gd name="connsiteY3" fmla="*/ 5588000 h 5588000"/>
                  <a:gd name="connsiteX4" fmla="*/ 0 w 4456252"/>
                  <a:gd name="connsiteY4" fmla="*/ 5588000 h 5588000"/>
                  <a:gd name="connsiteX0-1" fmla="*/ 4456252 w 4547692"/>
                  <a:gd name="connsiteY0-2" fmla="*/ 5588000 h 5679440"/>
                  <a:gd name="connsiteX1-3" fmla="*/ 0 w 4547692"/>
                  <a:gd name="connsiteY1-4" fmla="*/ 5588000 h 5679440"/>
                  <a:gd name="connsiteX2-5" fmla="*/ 1278410 w 4547692"/>
                  <a:gd name="connsiteY2-6" fmla="*/ 0 h 5679440"/>
                  <a:gd name="connsiteX3-7" fmla="*/ 3177842 w 4547692"/>
                  <a:gd name="connsiteY3-8" fmla="*/ 0 h 5679440"/>
                  <a:gd name="connsiteX4-9" fmla="*/ 4547692 w 4547692"/>
                  <a:gd name="connsiteY4-10" fmla="*/ 5679440 h 5679440"/>
                  <a:gd name="connsiteX0-11" fmla="*/ 4456252 w 4456252"/>
                  <a:gd name="connsiteY0-12" fmla="*/ 5588000 h 5588000"/>
                  <a:gd name="connsiteX1-13" fmla="*/ 0 w 4456252"/>
                  <a:gd name="connsiteY1-14" fmla="*/ 5588000 h 5588000"/>
                  <a:gd name="connsiteX2-15" fmla="*/ 1278410 w 4456252"/>
                  <a:gd name="connsiteY2-16" fmla="*/ 0 h 5588000"/>
                  <a:gd name="connsiteX3-17" fmla="*/ 3177842 w 4456252"/>
                  <a:gd name="connsiteY3-18" fmla="*/ 0 h 5588000"/>
                  <a:gd name="connsiteX0-19" fmla="*/ 4503209 w 4503209"/>
                  <a:gd name="connsiteY0-20" fmla="*/ 5588000 h 5588000"/>
                  <a:gd name="connsiteX1-21" fmla="*/ 46957 w 4503209"/>
                  <a:gd name="connsiteY1-22" fmla="*/ 5588000 h 5588000"/>
                  <a:gd name="connsiteX2-23" fmla="*/ 0 w 4503209"/>
                  <a:gd name="connsiteY2-24" fmla="*/ 61645 h 5588000"/>
                  <a:gd name="connsiteX3-25" fmla="*/ 3224799 w 4503209"/>
                  <a:gd name="connsiteY3-26" fmla="*/ 0 h 5588000"/>
                  <a:gd name="connsiteX0-27" fmla="*/ 4503209 w 4503209"/>
                  <a:gd name="connsiteY0-28" fmla="*/ 5588000 h 5588000"/>
                  <a:gd name="connsiteX1-29" fmla="*/ 46957 w 4503209"/>
                  <a:gd name="connsiteY1-30" fmla="*/ 5588000 h 5588000"/>
                  <a:gd name="connsiteX2-31" fmla="*/ 0 w 4503209"/>
                  <a:gd name="connsiteY2-32" fmla="*/ 10275 h 5588000"/>
                  <a:gd name="connsiteX3-33" fmla="*/ 3224799 w 4503209"/>
                  <a:gd name="connsiteY3-34" fmla="*/ 0 h 5588000"/>
                  <a:gd name="connsiteX0-35" fmla="*/ 4311842 w 4311842"/>
                  <a:gd name="connsiteY0-36" fmla="*/ 5588000 h 5588000"/>
                  <a:gd name="connsiteX1-37" fmla="*/ 46957 w 4311842"/>
                  <a:gd name="connsiteY1-38" fmla="*/ 5588000 h 5588000"/>
                  <a:gd name="connsiteX2-39" fmla="*/ 0 w 4311842"/>
                  <a:gd name="connsiteY2-40" fmla="*/ 10275 h 5588000"/>
                  <a:gd name="connsiteX3-41" fmla="*/ 3224799 w 4311842"/>
                  <a:gd name="connsiteY3-42" fmla="*/ 0 h 5588000"/>
                  <a:gd name="connsiteX0-43" fmla="*/ 4265561 w 4265561"/>
                  <a:gd name="connsiteY0-44" fmla="*/ 5588000 h 5588000"/>
                  <a:gd name="connsiteX1-45" fmla="*/ 46957 w 4265561"/>
                  <a:gd name="connsiteY1-46" fmla="*/ 5588000 h 5588000"/>
                  <a:gd name="connsiteX2-47" fmla="*/ 0 w 4265561"/>
                  <a:gd name="connsiteY2-48" fmla="*/ 10275 h 5588000"/>
                  <a:gd name="connsiteX3-49" fmla="*/ 3224799 w 4265561"/>
                  <a:gd name="connsiteY3-50" fmla="*/ 0 h 5588000"/>
                  <a:gd name="connsiteX0-51" fmla="*/ 4265561 w 4265561"/>
                  <a:gd name="connsiteY0-52" fmla="*/ 5588000 h 5588000"/>
                  <a:gd name="connsiteX1-53" fmla="*/ 46957 w 4265561"/>
                  <a:gd name="connsiteY1-54" fmla="*/ 5588000 h 5588000"/>
                  <a:gd name="connsiteX2-55" fmla="*/ 0 w 4265561"/>
                  <a:gd name="connsiteY2-56" fmla="*/ 10275 h 5588000"/>
                  <a:gd name="connsiteX3-57" fmla="*/ 3194641 w 4265561"/>
                  <a:gd name="connsiteY3-58" fmla="*/ 0 h 5588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265561" h="5588000">
                    <a:moveTo>
                      <a:pt x="4265561" y="5588000"/>
                    </a:moveTo>
                    <a:lnTo>
                      <a:pt x="46957" y="5588000"/>
                    </a:lnTo>
                    <a:lnTo>
                      <a:pt x="0" y="10275"/>
                    </a:lnTo>
                    <a:lnTo>
                      <a:pt x="3194641" y="0"/>
                    </a:lnTo>
                  </a:path>
                </a:pathLst>
              </a:custGeom>
              <a:solidFill>
                <a:schemeClr val="accent1">
                  <a:alpha val="9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 flipH="1">
              <a:off x="10572502" y="5800567"/>
              <a:ext cx="966987" cy="152400"/>
              <a:chOff x="9774601" y="5660136"/>
              <a:chExt cx="966987" cy="1524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组合 33"/>
            <p:cNvGrpSpPr/>
            <p:nvPr userDrawn="1"/>
          </p:nvGrpSpPr>
          <p:grpSpPr>
            <a:xfrm>
              <a:off x="664749" y="870774"/>
              <a:ext cx="966987" cy="152400"/>
              <a:chOff x="9800002" y="5660136"/>
              <a:chExt cx="966987" cy="1524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0071531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34306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061458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800002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矩形: 圆角 1"/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绿色的叶子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3318" y="1"/>
            <a:ext cx="12208526" cy="6857999"/>
          </a:xfrm>
          <a:prstGeom prst="rect">
            <a:avLst/>
          </a:prstGeom>
        </p:spPr>
      </p:pic>
      <p:sp>
        <p:nvSpPr>
          <p:cNvPr id="14" name="任意多边形: 形状 1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 descr="绿色的叶子&#10;&#10;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0077" y="406471"/>
            <a:ext cx="11311846" cy="6045058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40077" y="406471"/>
            <a:ext cx="11311846" cy="6045058"/>
          </a:xfrm>
          <a:prstGeom prst="rect">
            <a:avLst/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/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绿色的叶子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任意多边形: 形状 6"/>
          <p:cNvSpPr/>
          <p:nvPr>
            <p:custDataLst>
              <p:tags r:id="rId3"/>
            </p:custDataLst>
          </p:nvPr>
        </p:nvSpPr>
        <p:spPr>
          <a:xfrm>
            <a:off x="2783540" y="0"/>
            <a:ext cx="9407061" cy="6858000"/>
          </a:xfrm>
          <a:custGeom>
            <a:avLst/>
            <a:gdLst>
              <a:gd name="connsiteX0" fmla="*/ 0 w 9407061"/>
              <a:gd name="connsiteY0" fmla="*/ 0 h 6858000"/>
              <a:gd name="connsiteX1" fmla="*/ 9407061 w 9407061"/>
              <a:gd name="connsiteY1" fmla="*/ 0 h 6858000"/>
              <a:gd name="connsiteX2" fmla="*/ 9407061 w 9407061"/>
              <a:gd name="connsiteY2" fmla="*/ 6858000 h 6858000"/>
              <a:gd name="connsiteX3" fmla="*/ 0 w 94070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7061" h="6858000">
                <a:moveTo>
                  <a:pt x="0" y="0"/>
                </a:moveTo>
                <a:lnTo>
                  <a:pt x="9407061" y="0"/>
                </a:lnTo>
                <a:lnTo>
                  <a:pt x="9407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0" y="0"/>
            <a:ext cx="6949440" cy="6858000"/>
          </a:xfrm>
          <a:custGeom>
            <a:avLst/>
            <a:gdLst>
              <a:gd name="connsiteX0" fmla="*/ 0 w 6949440"/>
              <a:gd name="connsiteY0" fmla="*/ 0 h 6858000"/>
              <a:gd name="connsiteX1" fmla="*/ 5234940 w 6949440"/>
              <a:gd name="connsiteY1" fmla="*/ 0 h 6858000"/>
              <a:gd name="connsiteX2" fmla="*/ 6949440 w 6949440"/>
              <a:gd name="connsiteY2" fmla="*/ 6858000 h 6858000"/>
              <a:gd name="connsiteX3" fmla="*/ 0 w 6949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9440" h="6858000">
                <a:moveTo>
                  <a:pt x="0" y="0"/>
                </a:moveTo>
                <a:lnTo>
                  <a:pt x="5234940" y="0"/>
                </a:lnTo>
                <a:lnTo>
                  <a:pt x="694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341086" y="359229"/>
            <a:ext cx="11509829" cy="6139543"/>
            <a:chOff x="341086" y="359229"/>
            <a:chExt cx="11509829" cy="6139543"/>
          </a:xfrm>
        </p:grpSpPr>
        <p:sp>
          <p:nvSpPr>
            <p:cNvPr id="11" name="矩形 10"/>
            <p:cNvSpPr/>
            <p:nvPr userDrawn="1"/>
          </p:nvSpPr>
          <p:spPr>
            <a:xfrm>
              <a:off x="341086" y="359229"/>
              <a:ext cx="11509829" cy="6139543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 w="0" cap="flat" cmpd="sng" algn="ctr">
              <a:noFill/>
              <a:prstDash val="solid"/>
              <a:miter lim="800000"/>
            </a:ln>
            <a:effectLst>
              <a:outerShdw blurRad="127000" dist="762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flipH="1">
              <a:off x="10570977" y="6019903"/>
              <a:ext cx="966987" cy="152400"/>
              <a:chOff x="9774601" y="5660136"/>
              <a:chExt cx="966987" cy="1524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0046130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317659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0589188" y="5660136"/>
                <a:ext cx="152400" cy="15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774601" y="5660136"/>
                <a:ext cx="1524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Autofit/>
          </a:bodyPr>
          <a:lstStyle>
            <a:lvl1pPr>
              <a:defRPr lang="zh-CN" altLang="en-US" sz="2800" dirty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635052" y="631428"/>
            <a:ext cx="45719" cy="392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绿色的叶子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2700" y="1"/>
            <a:ext cx="12204700" cy="6857999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420431" y="395239"/>
            <a:ext cx="11351138" cy="6067522"/>
          </a:xfrm>
          <a:prstGeom prst="rect">
            <a:avLst/>
          </a:prstGeom>
          <a:solidFill>
            <a:schemeClr val="bg1">
              <a:alpha val="92000"/>
            </a:schemeClr>
          </a:solidFill>
          <a:ln w="0" cap="flat" cmpd="sng" algn="ctr">
            <a:noFill/>
            <a:prstDash val="solid"/>
            <a:miter lim="800000"/>
          </a:ln>
          <a:effectLst>
            <a:outerShdw blurRad="1270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10241326" y="5715501"/>
            <a:ext cx="966987" cy="152400"/>
            <a:chOff x="9774601" y="5660136"/>
            <a:chExt cx="966987" cy="152400"/>
          </a:xfrm>
        </p:grpSpPr>
        <p:sp>
          <p:nvSpPr>
            <p:cNvPr id="18" name="矩形 17"/>
            <p:cNvSpPr/>
            <p:nvPr/>
          </p:nvSpPr>
          <p:spPr>
            <a:xfrm>
              <a:off x="10046130" y="5660136"/>
              <a:ext cx="152400" cy="152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317659" y="5660136"/>
              <a:ext cx="152400" cy="152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589188" y="5660136"/>
              <a:ext cx="152400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774601" y="5660136"/>
              <a:ext cx="1524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任意多边形: 形状 22"/>
          <p:cNvSpPr/>
          <p:nvPr userDrawn="1"/>
        </p:nvSpPr>
        <p:spPr>
          <a:xfrm>
            <a:off x="1029903" y="1645921"/>
            <a:ext cx="10178410" cy="3474720"/>
          </a:xfrm>
          <a:custGeom>
            <a:avLst/>
            <a:gdLst>
              <a:gd name="connsiteX0" fmla="*/ 0 w 10195560"/>
              <a:gd name="connsiteY0" fmla="*/ 0 h 3474720"/>
              <a:gd name="connsiteX1" fmla="*/ 10195560 w 10195560"/>
              <a:gd name="connsiteY1" fmla="*/ 0 h 3474720"/>
              <a:gd name="connsiteX2" fmla="*/ 10195560 w 10195560"/>
              <a:gd name="connsiteY2" fmla="*/ 1530157 h 3474720"/>
              <a:gd name="connsiteX3" fmla="*/ 9838314 w 10195560"/>
              <a:gd name="connsiteY3" fmla="*/ 1737360 h 3474720"/>
              <a:gd name="connsiteX4" fmla="*/ 10195560 w 10195560"/>
              <a:gd name="connsiteY4" fmla="*/ 1944562 h 3474720"/>
              <a:gd name="connsiteX5" fmla="*/ 10195560 w 10195560"/>
              <a:gd name="connsiteY5" fmla="*/ 3474720 h 3474720"/>
              <a:gd name="connsiteX6" fmla="*/ 0 w 10195560"/>
              <a:gd name="connsiteY6" fmla="*/ 347472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5560" h="3474720">
                <a:moveTo>
                  <a:pt x="0" y="0"/>
                </a:moveTo>
                <a:lnTo>
                  <a:pt x="10195560" y="0"/>
                </a:lnTo>
                <a:lnTo>
                  <a:pt x="10195560" y="1530157"/>
                </a:lnTo>
                <a:lnTo>
                  <a:pt x="9838314" y="1737360"/>
                </a:lnTo>
                <a:lnTo>
                  <a:pt x="10195560" y="1944562"/>
                </a:lnTo>
                <a:lnTo>
                  <a:pt x="10195560" y="3474720"/>
                </a:lnTo>
                <a:lnTo>
                  <a:pt x="0" y="34747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11537599" y="58831"/>
            <a:ext cx="463826" cy="2516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1537964" y="0"/>
            <a:ext cx="4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BE7AFF-4025-4461-9F9F-2672A6707FC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.xml"/><Relationship Id="rId8" Type="http://schemas.openxmlformats.org/officeDocument/2006/relationships/diagramQuickStyle" Target="../diagrams/quickStyle3.xml"/><Relationship Id="rId7" Type="http://schemas.openxmlformats.org/officeDocument/2006/relationships/diagramLayout" Target="../diagrams/layout3.xml"/><Relationship Id="rId6" Type="http://schemas.openxmlformats.org/officeDocument/2006/relationships/diagramData" Target="../diagrams/data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3.xml"/><Relationship Id="rId10" Type="http://schemas.microsoft.com/office/2007/relationships/diagramDrawing" Target="../diagrams/drawing3.xml"/><Relationship Id="rId1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6" Type="http://schemas.openxmlformats.org/officeDocument/2006/relationships/tags" Target="../tags/tag16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7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image" Target="../media/image17.jpeg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9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tags" Target="../tags/tag14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>
            <p:custDataLst>
              <p:tags r:id="rId1"/>
            </p:custDataLst>
          </p:nvPr>
        </p:nvSpPr>
        <p:spPr>
          <a:xfrm>
            <a:off x="918219" y="1373728"/>
            <a:ext cx="8848676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spcBef>
                <a:spcPts val="0"/>
              </a:spcBef>
              <a:buSzPct val="100000"/>
            </a:pP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基于</a:t>
            </a:r>
            <a:r>
              <a:rPr lang="en-US" altLang="zh-CN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VGG16</a:t>
            </a: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与</a:t>
            </a:r>
            <a:r>
              <a:rPr lang="en-US" altLang="zh-CN" sz="4800" b="0" dirty="0" err="1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RepVGG</a:t>
            </a: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网络的</a:t>
            </a:r>
            <a:endParaRPr lang="en-US" altLang="zh-CN" sz="48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spcBef>
                <a:spcPts val="0"/>
              </a:spcBef>
              <a:buSzPct val="100000"/>
            </a:pP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动物识别系统的</a:t>
            </a:r>
            <a:endParaRPr lang="en-US" altLang="zh-CN" sz="48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spcBef>
                <a:spcPts val="0"/>
              </a:spcBef>
              <a:buSzPct val="100000"/>
            </a:pPr>
            <a:r>
              <a:rPr lang="zh-CN" altLang="en-US" sz="4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设计与实现</a:t>
            </a:r>
            <a:endParaRPr lang="zh-CN" altLang="en-US" sz="48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8219" y="3775259"/>
            <a:ext cx="2680066" cy="2284150"/>
            <a:chOff x="911225" y="3795251"/>
            <a:chExt cx="1704156" cy="633873"/>
          </a:xfrm>
        </p:grpSpPr>
        <p:sp>
          <p:nvSpPr>
            <p:cNvPr id="35" name="矩形 34"/>
            <p:cNvSpPr/>
            <p:nvPr/>
          </p:nvSpPr>
          <p:spPr>
            <a:xfrm>
              <a:off x="911225" y="3795251"/>
              <a:ext cx="1704156" cy="63387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78155" y="3812017"/>
              <a:ext cx="1216014" cy="6149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第三组：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贺思超 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20301037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陈增耀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20301034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蒋涵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20301073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韩青哲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20301068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陈泽锋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	20301065</a:t>
              </a:r>
              <a:endParaRPr lang="en-US" altLang="zh-CN" dirty="0">
                <a:solidFill>
                  <a:schemeClr val="bg1"/>
                </a:solidFill>
                <a:latin typeface="+mn-ea"/>
              </a:endParaRPr>
            </a:p>
            <a:p>
              <a:endParaRPr lang="en-US" altLang="zh-CN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指导老师：王方石</a:t>
              </a:r>
              <a:endParaRPr lang="en-US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en-US" altLang="zh-CN" dirty="0"/>
              <a:t>VGG16</a:t>
            </a:r>
            <a:r>
              <a:rPr dirty="0"/>
              <a:t>神经网络模型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6020" y="125888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price-ticket_70951"/>
          <p:cNvSpPr/>
          <p:nvPr/>
        </p:nvSpPr>
        <p:spPr>
          <a:xfrm>
            <a:off x="835966" y="1440076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4271" y="1519346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陈增耀</a:t>
            </a:r>
            <a:endParaRPr lang="zh-CN" altLang="en-US" dirty="0"/>
          </a:p>
        </p:txBody>
      </p:sp>
      <p:pic>
        <p:nvPicPr>
          <p:cNvPr id="3" name="图片 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9805" y="1060450"/>
            <a:ext cx="7275195" cy="414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圆角矩形 5"/>
          <p:cNvSpPr/>
          <p:nvPr/>
        </p:nvSpPr>
        <p:spPr>
          <a:xfrm>
            <a:off x="877570" y="5015865"/>
            <a:ext cx="10289540" cy="1175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80135" y="5015865"/>
            <a:ext cx="10030460" cy="9747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indent="457200">
              <a:lnSpc>
                <a:spcPct val="10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sym typeface="+mn-ea"/>
              </a:rPr>
              <a:t>VGG使用多个较小卷积核（3×3）的卷积层代替一个卷积核较大的卷积层，一方面可以减少参数，另一方面相当于进行了更多的非线性映射，可以增加网络的拟合/表达能力。</a:t>
            </a:r>
            <a:endParaRPr lang="zh-CN" altLang="en-US" sz="24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106620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472006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FOUR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933692" y="2737138"/>
            <a:ext cx="4616649" cy="1384221"/>
            <a:chOff x="2008240" y="1972608"/>
            <a:chExt cx="4616649" cy="1384221"/>
          </a:xfrm>
        </p:grpSpPr>
        <p:sp>
          <p:nvSpPr>
            <p:cNvPr id="19" name="文本框 18"/>
            <p:cNvSpPr txBox="1"/>
            <p:nvPr/>
          </p:nvSpPr>
          <p:spPr>
            <a:xfrm>
              <a:off x="2623797" y="1972608"/>
              <a:ext cx="3385543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+mj-ea"/>
                  <a:ea typeface="+mj-ea"/>
                </a:rPr>
                <a:t>超参确定</a:t>
              </a:r>
              <a:endParaRPr kumimoji="1" lang="zh-CN" altLang="en-US" sz="6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Determination of hyperparameter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2032000" y="18448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2" name="图示 11"/>
          <p:cNvGraphicFramePr/>
          <p:nvPr/>
        </p:nvGraphicFramePr>
        <p:xfrm>
          <a:off x="1634247" y="4562272"/>
          <a:ext cx="9591472" cy="164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6020" y="125888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1315" y="1343660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学习率</a:t>
            </a:r>
            <a:endParaRPr lang="zh-CN" altLang="en-US" sz="3200" spc="200" dirty="0">
              <a:solidFill>
                <a:schemeClr val="accent1"/>
              </a:solidFill>
              <a:uFillTx/>
              <a:latin typeface="+mj-lt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5" name="price-ticket_70951"/>
          <p:cNvSpPr/>
          <p:nvPr/>
        </p:nvSpPr>
        <p:spPr>
          <a:xfrm>
            <a:off x="835966" y="1440076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4271" y="1519346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3336587" y="976464"/>
          <a:ext cx="7872969" cy="5161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6020" y="125888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1315" y="1343660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学习率</a:t>
            </a:r>
            <a:endParaRPr lang="zh-CN" altLang="en-US" sz="3200" spc="200" dirty="0">
              <a:solidFill>
                <a:schemeClr val="accent1"/>
              </a:solidFill>
              <a:uFillTx/>
              <a:latin typeface="+mj-lt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5" name="price-ticket_70951"/>
          <p:cNvSpPr/>
          <p:nvPr/>
        </p:nvSpPr>
        <p:spPr>
          <a:xfrm>
            <a:off x="835966" y="1440076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4271" y="1519346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5966" y="1975181"/>
          <a:ext cx="10248088" cy="42440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0799"/>
                <a:gridCol w="1391204"/>
                <a:gridCol w="1503217"/>
                <a:gridCol w="1503217"/>
                <a:gridCol w="1503217"/>
                <a:gridCol w="1503217"/>
                <a:gridCol w="1503217"/>
              </a:tblGrid>
              <a:tr h="1142653">
                <a:tc>
                  <a:txBody>
                    <a:bodyPr/>
                    <a:lstStyle/>
                    <a:p>
                      <a:pPr marL="15875"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学习率</a:t>
                      </a:r>
                      <a:endParaRPr lang="zh-CN" sz="2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0.000005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0.00001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0.00005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0.0001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0.0005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0.001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77535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</a:rPr>
                        <a:t>准确率</a:t>
                      </a:r>
                      <a:endParaRPr lang="zh-CN" sz="24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0.35625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0.39062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0.48906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0.55312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0.4125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0.32343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77535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错误率</a:t>
                      </a:r>
                      <a:endParaRPr lang="zh-CN" sz="2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0.64375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0.60937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0.51093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0.44687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0.5875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0.67656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77535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精准度</a:t>
                      </a:r>
                      <a:endParaRPr lang="zh-CN" sz="2400" b="1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0.36034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0.39581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0.51038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0.58024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0.41017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0.34100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775355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</a:rPr>
                        <a:t>召回率</a:t>
                      </a:r>
                      <a:endParaRPr lang="zh-CN" sz="24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0.35612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0.38992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0.49033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0.55267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0.41202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0.32535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371850" y="15135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effectLst/>
                <a:latin typeface="+mn-ea"/>
              </a:rPr>
              <a:t>VGG16</a:t>
            </a:r>
            <a:r>
              <a:rPr lang="zh-CN" altLang="zh-CN" sz="2400" kern="100" dirty="0">
                <a:effectLst/>
                <a:latin typeface="+mn-ea"/>
                <a:cs typeface="宋体" panose="02010600030101010101" pitchFamily="2" charset="-122"/>
              </a:rPr>
              <a:t>网络模型取不同学习率的实验结果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9405" y="990638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4700" y="1075416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优化器</a:t>
            </a:r>
            <a:endParaRPr lang="zh-CN" altLang="en-US" sz="3200" spc="200" dirty="0">
              <a:solidFill>
                <a:schemeClr val="accent1"/>
              </a:solidFill>
              <a:uFillTx/>
              <a:latin typeface="+mj-lt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5" name="price-ticket_70951"/>
          <p:cNvSpPr/>
          <p:nvPr/>
        </p:nvSpPr>
        <p:spPr>
          <a:xfrm>
            <a:off x="839351" y="1171832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7656" y="1251102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/>
        </p:nvGraphicFramePr>
        <p:xfrm>
          <a:off x="679405" y="1697295"/>
          <a:ext cx="10836575" cy="872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06887" y="3829050"/>
          <a:ext cx="4855901" cy="249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7774"/>
                <a:gridCol w="1595170"/>
                <a:gridCol w="1722957"/>
              </a:tblGrid>
              <a:tr h="498890">
                <a:tc>
                  <a:txBody>
                    <a:bodyPr/>
                    <a:lstStyle/>
                    <a:p>
                      <a:pPr marL="15875"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优化器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Adam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Momentum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准确率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0.50625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0.25312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错误率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0.49375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0.74687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精准度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0.53270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0.24202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  <a:latin typeface="+mn-ea"/>
                          <a:ea typeface="+mn-ea"/>
                        </a:rPr>
                        <a:t>召回率</a:t>
                      </a:r>
                      <a:endParaRPr lang="zh-CN" sz="2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0.49854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  <a:latin typeface="+mn-ea"/>
                          <a:ea typeface="+mn-ea"/>
                        </a:rPr>
                        <a:t>0.25278</a:t>
                      </a:r>
                      <a:endParaRPr lang="zh-CN" sz="2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095999" y="3829050"/>
          <a:ext cx="5185077" cy="249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2018"/>
                <a:gridCol w="1703305"/>
                <a:gridCol w="1839754"/>
              </a:tblGrid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优化器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Adam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Momentum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准确率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0.49652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0.14843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错误率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0.50347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0.85156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</a:rPr>
                        <a:t>精准度</a:t>
                      </a:r>
                      <a:endParaRPr lang="zh-CN" sz="24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</a:rPr>
                        <a:t>0.50306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</a:rPr>
                        <a:t>0.15577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9889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</a:rPr>
                        <a:t>召回率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</a:rPr>
                        <a:t>0.49854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0.14953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181311" y="33763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effectLst/>
                <a:latin typeface="+mn-ea"/>
              </a:rPr>
              <a:t>VGG16</a:t>
            </a:r>
            <a:r>
              <a:rPr lang="zh-CN" altLang="zh-CN" sz="2400" kern="100" dirty="0">
                <a:effectLst/>
                <a:latin typeface="+mn-ea"/>
                <a:cs typeface="宋体" panose="02010600030101010101" pitchFamily="2" charset="-122"/>
              </a:rPr>
              <a:t>模型不同优化器的实验结果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31194" y="33312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 err="1">
                <a:latin typeface="+mn-ea"/>
              </a:rPr>
              <a:t>RepVGG</a:t>
            </a:r>
            <a:r>
              <a:rPr lang="zh-CN" altLang="zh-CN" sz="2400" kern="100" dirty="0">
                <a:latin typeface="+mn-ea"/>
              </a:rPr>
              <a:t>模型不同优化器的实验结果</a:t>
            </a:r>
            <a:endParaRPr lang="zh-CN" altLang="en-US" sz="2400" kern="100" dirty="0"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7712" y="1115128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3007" y="1199906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损失函数</a:t>
            </a:r>
            <a:endParaRPr lang="zh-CN" altLang="en-US" sz="3200" spc="200" dirty="0">
              <a:solidFill>
                <a:schemeClr val="accent1"/>
              </a:solidFill>
              <a:uFillTx/>
              <a:latin typeface="+mj-lt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5" name="price-ticket_70951"/>
          <p:cNvSpPr/>
          <p:nvPr/>
        </p:nvSpPr>
        <p:spPr>
          <a:xfrm>
            <a:off x="837658" y="1296322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5963" y="1375592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/>
        </p:nvGraphicFramePr>
        <p:xfrm>
          <a:off x="677712" y="1807038"/>
          <a:ext cx="10836575" cy="872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30224" y="3505200"/>
          <a:ext cx="5421074" cy="2562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754"/>
                <a:gridCol w="1780830"/>
                <a:gridCol w="1923490"/>
              </a:tblGrid>
              <a:tr h="512410">
                <a:tc>
                  <a:txBody>
                    <a:bodyPr/>
                    <a:lstStyle/>
                    <a:p>
                      <a:pPr marL="15875"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损失函数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交叉熵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负对数似然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5124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准确率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0.50625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0.49375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5124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错误率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0.49375</a:t>
                      </a:r>
                      <a:endParaRPr lang="zh-CN" sz="24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0.50625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5124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精准度</a:t>
                      </a:r>
                      <a:endParaRPr lang="zh-CN" sz="24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0.53270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0.52550</a:t>
                      </a:r>
                      <a:endParaRPr lang="zh-CN" sz="24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51241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  <a:latin typeface="+mn-ea"/>
                          <a:ea typeface="+mn-ea"/>
                        </a:rPr>
                        <a:t>召回率</a:t>
                      </a:r>
                      <a:endParaRPr lang="zh-CN" sz="24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0795" indent="-10795"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0.50540</a:t>
                      </a:r>
                      <a:endParaRPr lang="zh-CN" sz="24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  <a:latin typeface="+mn-ea"/>
                          <a:ea typeface="+mn-ea"/>
                        </a:rPr>
                        <a:t>0.49200</a:t>
                      </a:r>
                      <a:endParaRPr lang="zh-CN" sz="2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061340" y="3505200"/>
          <a:ext cx="5668531" cy="2638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5119"/>
                <a:gridCol w="1862120"/>
                <a:gridCol w="2011292"/>
              </a:tblGrid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损失函数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交叉熵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负对数似然</a:t>
                      </a:r>
                      <a:endParaRPr lang="zh-CN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准确率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0.49652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0.45625</a:t>
                      </a:r>
                      <a:endParaRPr lang="zh-CN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错误率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0.50347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0.54375</a:t>
                      </a:r>
                      <a:endParaRPr lang="zh-CN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>
                          <a:effectLst/>
                          <a:latin typeface="+mn-ea"/>
                          <a:ea typeface="+mn-ea"/>
                        </a:rPr>
                        <a:t>精准度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0.50306</a:t>
                      </a:r>
                      <a:endParaRPr lang="zh-CN" sz="2400" kern="1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  <a:latin typeface="+mn-ea"/>
                          <a:ea typeface="+mn-ea"/>
                        </a:rPr>
                        <a:t>0.46563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52765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2400" b="1" kern="100" dirty="0">
                          <a:effectLst/>
                          <a:latin typeface="+mn-ea"/>
                          <a:ea typeface="+mn-ea"/>
                        </a:rPr>
                        <a:t>召回率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0.49854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2400" kern="100" dirty="0">
                          <a:effectLst/>
                          <a:latin typeface="+mn-ea"/>
                          <a:ea typeface="+mn-ea"/>
                        </a:rPr>
                        <a:t>0.45845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37658" y="2967335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+mn-ea"/>
              </a:rPr>
              <a:t>VGG16</a:t>
            </a:r>
            <a:r>
              <a:rPr lang="zh-CN" altLang="zh-CN" sz="2400" kern="100" dirty="0">
                <a:latin typeface="+mn-ea"/>
              </a:rPr>
              <a:t>模型不同损失函数的实验结果</a:t>
            </a:r>
            <a:endParaRPr lang="zh-CN" altLang="en-US" sz="2400" kern="100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5075" y="29673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 err="1">
                <a:latin typeface="+mn-ea"/>
              </a:rPr>
              <a:t>RepVGG</a:t>
            </a:r>
            <a:r>
              <a:rPr lang="zh-CN" altLang="zh-CN" sz="2400" kern="100" dirty="0">
                <a:latin typeface="+mn-ea"/>
              </a:rPr>
              <a:t>模型不同损失函数的实验结果</a:t>
            </a:r>
            <a:endParaRPr lang="zh-CN" altLang="en-US" sz="2400" kern="100" dirty="0">
              <a:latin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lang="zh-CN" altLang="en-US" dirty="0"/>
              <a:t>超参确定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76020" y="125888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1315" y="1343660"/>
            <a:ext cx="1003046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spc="20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  <a:sym typeface="+mn-ea"/>
              </a:rPr>
              <a:t>本章小结</a:t>
            </a:r>
            <a:endParaRPr lang="zh-CN" altLang="en-US" sz="3200" spc="200" dirty="0">
              <a:solidFill>
                <a:schemeClr val="accent1"/>
              </a:solidFill>
              <a:uFillTx/>
              <a:latin typeface="+mj-lt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5" name="price-ticket_70951"/>
          <p:cNvSpPr/>
          <p:nvPr/>
        </p:nvSpPr>
        <p:spPr>
          <a:xfrm>
            <a:off x="835966" y="1440076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414271" y="1519346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贺思超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2031999" y="1781604"/>
          <a:ext cx="8405779" cy="4356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525041" y="2150798"/>
            <a:ext cx="3106620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24066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FIVE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429477" y="2580532"/>
            <a:ext cx="5486400" cy="1384999"/>
            <a:chOff x="1674970" y="1198543"/>
            <a:chExt cx="5486400" cy="2158286"/>
          </a:xfrm>
        </p:grpSpPr>
        <p:sp>
          <p:nvSpPr>
            <p:cNvPr id="19" name="文本框 18"/>
            <p:cNvSpPr txBox="1"/>
            <p:nvPr/>
          </p:nvSpPr>
          <p:spPr>
            <a:xfrm>
              <a:off x="1674970" y="1198543"/>
              <a:ext cx="5486400" cy="83058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5400" dirty="0">
                  <a:solidFill>
                    <a:schemeClr val="bg1"/>
                  </a:solidFill>
                  <a:latin typeface="+mj-ea"/>
                  <a:ea typeface="+mj-ea"/>
                </a:rPr>
                <a:t>系统的设计与实现</a:t>
              </a:r>
              <a:endParaRPr kumimoji="1" lang="zh-CN" altLang="en-US" sz="5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Design and Implementation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28532" y="0"/>
            <a:ext cx="116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65" y="596900"/>
            <a:ext cx="4823460" cy="441960"/>
          </a:xfrm>
        </p:spPr>
        <p:txBody>
          <a:bodyPr/>
          <a:lstStyle/>
          <a:p>
            <a:r>
              <a:rPr dirty="0"/>
              <a:t>系统需求分析：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1268095" y="3646805"/>
            <a:ext cx="295656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latin typeface="+mj-ea"/>
                <a:ea typeface="+mj-ea"/>
              </a:rPr>
              <a:t>02. 动物图片识别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86510" y="5052695"/>
            <a:ext cx="304228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latin typeface="+mj-ea"/>
                <a:ea typeface="+mj-ea"/>
              </a:rPr>
              <a:t>03.动物识别结果展示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86510" y="2340610"/>
            <a:ext cx="366776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  <a:latin typeface="+mj-ea"/>
                <a:ea typeface="+mj-ea"/>
              </a:rPr>
              <a:t>01.</a:t>
            </a:r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</a:rPr>
              <a:t> 动物图片读取与处理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7251065" y="3583305"/>
            <a:ext cx="264668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latin typeface="+mj-ea"/>
                <a:ea typeface="+mj-ea"/>
              </a:rPr>
              <a:t>02. 系统资源占用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51065" y="5052695"/>
            <a:ext cx="258762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latin typeface="+mj-ea"/>
                <a:ea typeface="+mj-ea"/>
              </a:rPr>
              <a:t>03.系统稳定性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51220" y="2200435"/>
            <a:ext cx="2976796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latin typeface="+mj-ea"/>
                <a:ea typeface="+mj-ea"/>
              </a:rPr>
              <a:t>01. 系统识别精度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850703" y="1379422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price-ticket_70951"/>
          <p:cNvSpPr/>
          <p:nvPr/>
        </p:nvSpPr>
        <p:spPr>
          <a:xfrm>
            <a:off x="986008" y="1553190"/>
            <a:ext cx="282573" cy="282216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21790" y="1466215"/>
            <a:ext cx="202946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功能性需求：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534428" y="1363695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price-ticket_70951"/>
          <p:cNvSpPr/>
          <p:nvPr/>
        </p:nvSpPr>
        <p:spPr>
          <a:xfrm>
            <a:off x="6669483" y="1501598"/>
            <a:ext cx="276702" cy="282573"/>
          </a:xfrm>
          <a:custGeom>
            <a:avLst/>
            <a:gdLst>
              <a:gd name="connsiteX0" fmla="*/ 47370 w 595290"/>
              <a:gd name="connsiteY0" fmla="*/ 369974 h 607921"/>
              <a:gd name="connsiteX1" fmla="*/ 48020 w 595290"/>
              <a:gd name="connsiteY1" fmla="*/ 369974 h 607921"/>
              <a:gd name="connsiteX2" fmla="*/ 96040 w 595290"/>
              <a:gd name="connsiteY2" fmla="*/ 417923 h 607921"/>
              <a:gd name="connsiteX3" fmla="*/ 48020 w 595290"/>
              <a:gd name="connsiteY3" fmla="*/ 465872 h 607921"/>
              <a:gd name="connsiteX4" fmla="*/ 47370 w 595290"/>
              <a:gd name="connsiteY4" fmla="*/ 465872 h 607921"/>
              <a:gd name="connsiteX5" fmla="*/ 37366 w 595290"/>
              <a:gd name="connsiteY5" fmla="*/ 464673 h 607921"/>
              <a:gd name="connsiteX6" fmla="*/ 27361 w 595290"/>
              <a:gd name="connsiteY6" fmla="*/ 461177 h 607921"/>
              <a:gd name="connsiteX7" fmla="*/ 0 w 595290"/>
              <a:gd name="connsiteY7" fmla="*/ 417923 h 607921"/>
              <a:gd name="connsiteX8" fmla="*/ 27361 w 595290"/>
              <a:gd name="connsiteY8" fmla="*/ 374619 h 607921"/>
              <a:gd name="connsiteX9" fmla="*/ 37366 w 595290"/>
              <a:gd name="connsiteY9" fmla="*/ 371173 h 607921"/>
              <a:gd name="connsiteX10" fmla="*/ 47370 w 595290"/>
              <a:gd name="connsiteY10" fmla="*/ 369974 h 607921"/>
              <a:gd name="connsiteX11" fmla="*/ 547270 w 595290"/>
              <a:gd name="connsiteY11" fmla="*/ 369833 h 607921"/>
              <a:gd name="connsiteX12" fmla="*/ 557274 w 595290"/>
              <a:gd name="connsiteY12" fmla="*/ 370882 h 607921"/>
              <a:gd name="connsiteX13" fmla="*/ 567278 w 595290"/>
              <a:gd name="connsiteY13" fmla="*/ 374228 h 607921"/>
              <a:gd name="connsiteX14" fmla="*/ 595290 w 595290"/>
              <a:gd name="connsiteY14" fmla="*/ 417828 h 607921"/>
              <a:gd name="connsiteX15" fmla="*/ 567278 w 595290"/>
              <a:gd name="connsiteY15" fmla="*/ 461478 h 607921"/>
              <a:gd name="connsiteX16" fmla="*/ 557274 w 595290"/>
              <a:gd name="connsiteY16" fmla="*/ 464774 h 607921"/>
              <a:gd name="connsiteX17" fmla="*/ 547270 w 595290"/>
              <a:gd name="connsiteY17" fmla="*/ 465873 h 607921"/>
              <a:gd name="connsiteX18" fmla="*/ 499250 w 595290"/>
              <a:gd name="connsiteY18" fmla="*/ 417928 h 607921"/>
              <a:gd name="connsiteX19" fmla="*/ 547270 w 595290"/>
              <a:gd name="connsiteY19" fmla="*/ 369833 h 607921"/>
              <a:gd name="connsiteX20" fmla="*/ 172366 w 595290"/>
              <a:gd name="connsiteY20" fmla="*/ 284449 h 607921"/>
              <a:gd name="connsiteX21" fmla="*/ 297363 w 595290"/>
              <a:gd name="connsiteY21" fmla="*/ 306124 h 607921"/>
              <a:gd name="connsiteX22" fmla="*/ 422360 w 595290"/>
              <a:gd name="connsiteY22" fmla="*/ 284449 h 607921"/>
              <a:gd name="connsiteX23" fmla="*/ 535652 w 595290"/>
              <a:gd name="connsiteY23" fmla="*/ 302128 h 607921"/>
              <a:gd name="connsiteX24" fmla="*/ 547306 w 595290"/>
              <a:gd name="connsiteY24" fmla="*/ 318010 h 607921"/>
              <a:gd name="connsiteX25" fmla="*/ 547306 w 595290"/>
              <a:gd name="connsiteY25" fmla="*/ 345977 h 607921"/>
              <a:gd name="connsiteX26" fmla="*/ 496387 w 595290"/>
              <a:gd name="connsiteY26" fmla="*/ 367002 h 607921"/>
              <a:gd name="connsiteX27" fmla="*/ 475279 w 595290"/>
              <a:gd name="connsiteY27" fmla="*/ 417893 h 607921"/>
              <a:gd name="connsiteX28" fmla="*/ 496387 w 595290"/>
              <a:gd name="connsiteY28" fmla="*/ 468734 h 607921"/>
              <a:gd name="connsiteX29" fmla="*/ 547306 w 595290"/>
              <a:gd name="connsiteY29" fmla="*/ 489809 h 607921"/>
              <a:gd name="connsiteX30" fmla="*/ 547306 w 595290"/>
              <a:gd name="connsiteY30" fmla="*/ 586197 h 607921"/>
              <a:gd name="connsiteX31" fmla="*/ 530700 w 595290"/>
              <a:gd name="connsiteY31" fmla="*/ 602877 h 607921"/>
              <a:gd name="connsiteX32" fmla="*/ 527299 w 595290"/>
              <a:gd name="connsiteY32" fmla="*/ 602527 h 607921"/>
              <a:gd name="connsiteX33" fmla="*/ 422360 w 595290"/>
              <a:gd name="connsiteY33" fmla="*/ 594087 h 607921"/>
              <a:gd name="connsiteX34" fmla="*/ 297363 w 595290"/>
              <a:gd name="connsiteY34" fmla="*/ 607921 h 607921"/>
              <a:gd name="connsiteX35" fmla="*/ 172366 w 595290"/>
              <a:gd name="connsiteY35" fmla="*/ 594087 h 607921"/>
              <a:gd name="connsiteX36" fmla="*/ 67427 w 595290"/>
              <a:gd name="connsiteY36" fmla="*/ 602527 h 607921"/>
              <a:gd name="connsiteX37" fmla="*/ 64026 w 595290"/>
              <a:gd name="connsiteY37" fmla="*/ 602877 h 607921"/>
              <a:gd name="connsiteX38" fmla="*/ 47420 w 595290"/>
              <a:gd name="connsiteY38" fmla="*/ 586197 h 607921"/>
              <a:gd name="connsiteX39" fmla="*/ 47420 w 595290"/>
              <a:gd name="connsiteY39" fmla="*/ 489809 h 607921"/>
              <a:gd name="connsiteX40" fmla="*/ 48070 w 595290"/>
              <a:gd name="connsiteY40" fmla="*/ 489809 h 607921"/>
              <a:gd name="connsiteX41" fmla="*/ 99039 w 595290"/>
              <a:gd name="connsiteY41" fmla="*/ 468734 h 607921"/>
              <a:gd name="connsiteX42" fmla="*/ 120097 w 595290"/>
              <a:gd name="connsiteY42" fmla="*/ 417893 h 607921"/>
              <a:gd name="connsiteX43" fmla="*/ 99039 w 595290"/>
              <a:gd name="connsiteY43" fmla="*/ 367002 h 607921"/>
              <a:gd name="connsiteX44" fmla="*/ 48070 w 595290"/>
              <a:gd name="connsiteY44" fmla="*/ 345977 h 607921"/>
              <a:gd name="connsiteX45" fmla="*/ 47420 w 595290"/>
              <a:gd name="connsiteY45" fmla="*/ 345977 h 607921"/>
              <a:gd name="connsiteX46" fmla="*/ 47420 w 595290"/>
              <a:gd name="connsiteY46" fmla="*/ 318010 h 607921"/>
              <a:gd name="connsiteX47" fmla="*/ 59074 w 595290"/>
              <a:gd name="connsiteY47" fmla="*/ 302128 h 607921"/>
              <a:gd name="connsiteX48" fmla="*/ 172366 w 595290"/>
              <a:gd name="connsiteY48" fmla="*/ 284449 h 607921"/>
              <a:gd name="connsiteX49" fmla="*/ 297363 w 595290"/>
              <a:gd name="connsiteY49" fmla="*/ 0 h 607921"/>
              <a:gd name="connsiteX50" fmla="*/ 432355 w 595290"/>
              <a:gd name="connsiteY50" fmla="*/ 134780 h 607921"/>
              <a:gd name="connsiteX51" fmla="*/ 297363 w 595290"/>
              <a:gd name="connsiteY51" fmla="*/ 269560 h 607921"/>
              <a:gd name="connsiteX52" fmla="*/ 162371 w 595290"/>
              <a:gd name="connsiteY52" fmla="*/ 134780 h 607921"/>
              <a:gd name="connsiteX53" fmla="*/ 297363 w 595290"/>
              <a:gd name="connsiteY53" fmla="*/ 0 h 60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95290" h="607921">
                <a:moveTo>
                  <a:pt x="47370" y="369974"/>
                </a:moveTo>
                <a:lnTo>
                  <a:pt x="48020" y="369974"/>
                </a:lnTo>
                <a:cubicBezTo>
                  <a:pt x="74581" y="369974"/>
                  <a:pt x="96040" y="391401"/>
                  <a:pt x="96040" y="417923"/>
                </a:cubicBezTo>
                <a:cubicBezTo>
                  <a:pt x="96040" y="444395"/>
                  <a:pt x="74581" y="465872"/>
                  <a:pt x="48020" y="465872"/>
                </a:cubicBezTo>
                <a:lnTo>
                  <a:pt x="47370" y="465872"/>
                </a:lnTo>
                <a:cubicBezTo>
                  <a:pt x="43968" y="465772"/>
                  <a:pt x="40567" y="465373"/>
                  <a:pt x="37366" y="464673"/>
                </a:cubicBezTo>
                <a:cubicBezTo>
                  <a:pt x="33864" y="463874"/>
                  <a:pt x="30463" y="462725"/>
                  <a:pt x="27361" y="461177"/>
                </a:cubicBezTo>
                <a:cubicBezTo>
                  <a:pt x="11205" y="453485"/>
                  <a:pt x="0" y="437003"/>
                  <a:pt x="0" y="417923"/>
                </a:cubicBezTo>
                <a:cubicBezTo>
                  <a:pt x="0" y="398793"/>
                  <a:pt x="11155" y="382361"/>
                  <a:pt x="27361" y="374619"/>
                </a:cubicBezTo>
                <a:cubicBezTo>
                  <a:pt x="30463" y="373071"/>
                  <a:pt x="33864" y="371972"/>
                  <a:pt x="37366" y="371173"/>
                </a:cubicBezTo>
                <a:cubicBezTo>
                  <a:pt x="40617" y="370424"/>
                  <a:pt x="43968" y="370024"/>
                  <a:pt x="47370" y="369974"/>
                </a:cubicBezTo>
                <a:close/>
                <a:moveTo>
                  <a:pt x="547270" y="369833"/>
                </a:moveTo>
                <a:cubicBezTo>
                  <a:pt x="550671" y="369833"/>
                  <a:pt x="554073" y="370233"/>
                  <a:pt x="557274" y="370882"/>
                </a:cubicBezTo>
                <a:cubicBezTo>
                  <a:pt x="560726" y="371631"/>
                  <a:pt x="564127" y="372780"/>
                  <a:pt x="567278" y="374228"/>
                </a:cubicBezTo>
                <a:cubicBezTo>
                  <a:pt x="583835" y="381819"/>
                  <a:pt x="595290" y="398450"/>
                  <a:pt x="595290" y="417828"/>
                </a:cubicBezTo>
                <a:cubicBezTo>
                  <a:pt x="595290" y="437206"/>
                  <a:pt x="583835" y="453887"/>
                  <a:pt x="567278" y="461478"/>
                </a:cubicBezTo>
                <a:cubicBezTo>
                  <a:pt x="564127" y="462927"/>
                  <a:pt x="560726" y="464075"/>
                  <a:pt x="557274" y="464774"/>
                </a:cubicBezTo>
                <a:cubicBezTo>
                  <a:pt x="554073" y="465524"/>
                  <a:pt x="550671" y="465873"/>
                  <a:pt x="547270" y="465873"/>
                </a:cubicBezTo>
                <a:cubicBezTo>
                  <a:pt x="520709" y="465873"/>
                  <a:pt x="499250" y="444398"/>
                  <a:pt x="499250" y="417928"/>
                </a:cubicBezTo>
                <a:cubicBezTo>
                  <a:pt x="499250" y="391458"/>
                  <a:pt x="520709" y="369983"/>
                  <a:pt x="547270" y="369833"/>
                </a:cubicBezTo>
                <a:close/>
                <a:moveTo>
                  <a:pt x="172366" y="284449"/>
                </a:moveTo>
                <a:cubicBezTo>
                  <a:pt x="241392" y="284449"/>
                  <a:pt x="297363" y="306124"/>
                  <a:pt x="297363" y="306124"/>
                </a:cubicBezTo>
                <a:cubicBezTo>
                  <a:pt x="297363" y="306124"/>
                  <a:pt x="353334" y="284449"/>
                  <a:pt x="422360" y="284449"/>
                </a:cubicBezTo>
                <a:cubicBezTo>
                  <a:pt x="472478" y="284449"/>
                  <a:pt x="515794" y="295886"/>
                  <a:pt x="535652" y="302128"/>
                </a:cubicBezTo>
                <a:cubicBezTo>
                  <a:pt x="542604" y="304276"/>
                  <a:pt x="547306" y="310718"/>
                  <a:pt x="547306" y="318010"/>
                </a:cubicBezTo>
                <a:lnTo>
                  <a:pt x="547306" y="345977"/>
                </a:lnTo>
                <a:cubicBezTo>
                  <a:pt x="528049" y="345977"/>
                  <a:pt x="509992" y="353418"/>
                  <a:pt x="496387" y="367002"/>
                </a:cubicBezTo>
                <a:cubicBezTo>
                  <a:pt x="482782" y="380587"/>
                  <a:pt x="475279" y="398716"/>
                  <a:pt x="475279" y="417893"/>
                </a:cubicBezTo>
                <a:cubicBezTo>
                  <a:pt x="475279" y="437121"/>
                  <a:pt x="482782" y="455150"/>
                  <a:pt x="496387" y="468734"/>
                </a:cubicBezTo>
                <a:cubicBezTo>
                  <a:pt x="509992" y="482318"/>
                  <a:pt x="528099" y="489809"/>
                  <a:pt x="547306" y="489809"/>
                </a:cubicBezTo>
                <a:lnTo>
                  <a:pt x="547306" y="586197"/>
                </a:lnTo>
                <a:cubicBezTo>
                  <a:pt x="547306" y="595586"/>
                  <a:pt x="539703" y="602877"/>
                  <a:pt x="530700" y="602877"/>
                </a:cubicBezTo>
                <a:cubicBezTo>
                  <a:pt x="529599" y="602877"/>
                  <a:pt x="528449" y="602727"/>
                  <a:pt x="527299" y="602527"/>
                </a:cubicBezTo>
                <a:cubicBezTo>
                  <a:pt x="502039" y="597334"/>
                  <a:pt x="464425" y="594087"/>
                  <a:pt x="422360" y="594087"/>
                </a:cubicBezTo>
                <a:cubicBezTo>
                  <a:pt x="366939" y="594087"/>
                  <a:pt x="319171" y="599731"/>
                  <a:pt x="297363" y="607921"/>
                </a:cubicBezTo>
                <a:cubicBezTo>
                  <a:pt x="275505" y="599731"/>
                  <a:pt x="227737" y="594087"/>
                  <a:pt x="172366" y="594087"/>
                </a:cubicBezTo>
                <a:cubicBezTo>
                  <a:pt x="130301" y="594087"/>
                  <a:pt x="92687" y="597383"/>
                  <a:pt x="67427" y="602527"/>
                </a:cubicBezTo>
                <a:cubicBezTo>
                  <a:pt x="66277" y="602727"/>
                  <a:pt x="65127" y="602877"/>
                  <a:pt x="64026" y="602877"/>
                </a:cubicBezTo>
                <a:cubicBezTo>
                  <a:pt x="55073" y="602877"/>
                  <a:pt x="47420" y="595586"/>
                  <a:pt x="47420" y="586197"/>
                </a:cubicBezTo>
                <a:lnTo>
                  <a:pt x="47420" y="489809"/>
                </a:lnTo>
                <a:lnTo>
                  <a:pt x="48070" y="489809"/>
                </a:lnTo>
                <a:cubicBezTo>
                  <a:pt x="67327" y="489809"/>
                  <a:pt x="85434" y="482318"/>
                  <a:pt x="99039" y="468734"/>
                </a:cubicBezTo>
                <a:cubicBezTo>
                  <a:pt x="112644" y="455150"/>
                  <a:pt x="120097" y="437071"/>
                  <a:pt x="120097" y="417893"/>
                </a:cubicBezTo>
                <a:cubicBezTo>
                  <a:pt x="120097" y="398616"/>
                  <a:pt x="112644" y="380587"/>
                  <a:pt x="99039" y="367002"/>
                </a:cubicBezTo>
                <a:cubicBezTo>
                  <a:pt x="85434" y="353418"/>
                  <a:pt x="67277" y="345977"/>
                  <a:pt x="48070" y="345977"/>
                </a:cubicBezTo>
                <a:lnTo>
                  <a:pt x="47420" y="345977"/>
                </a:lnTo>
                <a:lnTo>
                  <a:pt x="47420" y="318010"/>
                </a:lnTo>
                <a:cubicBezTo>
                  <a:pt x="47420" y="310718"/>
                  <a:pt x="52122" y="304326"/>
                  <a:pt x="59074" y="302128"/>
                </a:cubicBezTo>
                <a:cubicBezTo>
                  <a:pt x="78932" y="295886"/>
                  <a:pt x="122248" y="284449"/>
                  <a:pt x="172366" y="284449"/>
                </a:cubicBezTo>
                <a:close/>
                <a:moveTo>
                  <a:pt x="297363" y="0"/>
                </a:moveTo>
                <a:cubicBezTo>
                  <a:pt x="371917" y="0"/>
                  <a:pt x="432355" y="60343"/>
                  <a:pt x="432355" y="134780"/>
                </a:cubicBezTo>
                <a:cubicBezTo>
                  <a:pt x="432355" y="209217"/>
                  <a:pt x="371917" y="269560"/>
                  <a:pt x="297363" y="269560"/>
                </a:cubicBezTo>
                <a:cubicBezTo>
                  <a:pt x="222809" y="269560"/>
                  <a:pt x="162371" y="209217"/>
                  <a:pt x="162371" y="134780"/>
                </a:cubicBezTo>
                <a:cubicBezTo>
                  <a:pt x="162371" y="60343"/>
                  <a:pt x="222809" y="0"/>
                  <a:pt x="2973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56" name="文本框 55"/>
          <p:cNvSpPr txBox="1"/>
          <p:nvPr/>
        </p:nvSpPr>
        <p:spPr>
          <a:xfrm>
            <a:off x="7393305" y="1466215"/>
            <a:ext cx="256095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800" dirty="0">
                <a:latin typeface="+mj-ea"/>
                <a:ea typeface="+mj-ea"/>
              </a:rPr>
              <a:t>非功能性需求：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484928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588576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ONE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04321" y="2736503"/>
            <a:ext cx="6155531" cy="1384995"/>
            <a:chOff x="1238803" y="1971973"/>
            <a:chExt cx="6155531" cy="1384995"/>
          </a:xfrm>
        </p:grpSpPr>
        <p:sp>
          <p:nvSpPr>
            <p:cNvPr id="19" name="文本框 18"/>
            <p:cNvSpPr txBox="1"/>
            <p:nvPr/>
          </p:nvSpPr>
          <p:spPr>
            <a:xfrm>
              <a:off x="1238803" y="1971973"/>
              <a:ext cx="6155531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000" dirty="0">
                  <a:solidFill>
                    <a:schemeClr val="bg1"/>
                  </a:solidFill>
                  <a:latin typeface="+mj-ea"/>
                  <a:ea typeface="+mj-ea"/>
                </a:rPr>
                <a:t>项目的背景及意义</a:t>
              </a:r>
              <a:endParaRPr kumimoji="1" lang="zh-CN" altLang="en-US" sz="6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Project background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65" y="596900"/>
            <a:ext cx="4823460" cy="441960"/>
          </a:xfrm>
        </p:spPr>
        <p:txBody>
          <a:bodyPr/>
          <a:lstStyle/>
          <a:p>
            <a:r>
              <a:rPr dirty="0"/>
              <a:t>系统设计：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850900" y="4468495"/>
            <a:ext cx="326580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400" dirty="0">
                <a:solidFill>
                  <a:schemeClr val="tx1"/>
                </a:solidFill>
                <a:latin typeface="+mj-ea"/>
                <a:ea typeface="+mj-ea"/>
              </a:rPr>
              <a:t>（2）动物识别模块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9765" y="2874010"/>
            <a:ext cx="379285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400" dirty="0">
                <a:solidFill>
                  <a:schemeClr val="tx1"/>
                </a:solidFill>
                <a:latin typeface="+mj-ea"/>
                <a:ea typeface="+mj-ea"/>
              </a:rPr>
              <a:t>（1）动物图片预处理模块</a:t>
            </a:r>
            <a:endParaRPr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850703" y="1379422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price-ticket_70951"/>
          <p:cNvSpPr/>
          <p:nvPr/>
        </p:nvSpPr>
        <p:spPr>
          <a:xfrm>
            <a:off x="986008" y="1553190"/>
            <a:ext cx="282573" cy="282216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21790" y="1466215"/>
            <a:ext cx="238569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系统功能结构：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44105" y="596900"/>
            <a:ext cx="2586990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动物识别系统</a:t>
            </a:r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5710555" y="1835150"/>
            <a:ext cx="2494915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图像预处理模块</a:t>
            </a:r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>
            <a:off x="9148445" y="1835150"/>
            <a:ext cx="2221230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动物识别模块</a:t>
            </a:r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5710555" y="3336290"/>
            <a:ext cx="548005" cy="2018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文</a:t>
            </a:r>
            <a:endParaRPr lang="zh-CN" altLang="en-US" sz="2400"/>
          </a:p>
          <a:p>
            <a:pPr algn="ctr"/>
            <a:r>
              <a:rPr lang="zh-CN" altLang="en-US" sz="2400"/>
              <a:t>件</a:t>
            </a:r>
            <a:endParaRPr lang="zh-CN" altLang="en-US" sz="2400"/>
          </a:p>
          <a:p>
            <a:pPr algn="ctr"/>
            <a:r>
              <a:rPr lang="zh-CN" altLang="en-US" sz="2400"/>
              <a:t>读</a:t>
            </a:r>
            <a:endParaRPr lang="zh-CN" altLang="en-US" sz="2400"/>
          </a:p>
          <a:p>
            <a:pPr algn="ctr"/>
            <a:r>
              <a:rPr lang="zh-CN" altLang="en-US" sz="2400"/>
              <a:t>取</a:t>
            </a:r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7320280" y="3336290"/>
            <a:ext cx="593090" cy="2018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图</a:t>
            </a:r>
            <a:endParaRPr lang="zh-CN" altLang="en-US" sz="2400"/>
          </a:p>
          <a:p>
            <a:pPr algn="ctr"/>
            <a:r>
              <a:rPr lang="zh-CN" altLang="en-US" sz="2400"/>
              <a:t>片</a:t>
            </a:r>
            <a:endParaRPr lang="zh-CN" altLang="en-US" sz="2400"/>
          </a:p>
          <a:p>
            <a:pPr algn="ctr"/>
            <a:r>
              <a:rPr lang="zh-CN" altLang="en-US" sz="2400"/>
              <a:t>预</a:t>
            </a:r>
            <a:endParaRPr lang="zh-CN" altLang="en-US" sz="2400"/>
          </a:p>
          <a:p>
            <a:pPr algn="ctr"/>
            <a:r>
              <a:rPr lang="zh-CN" altLang="en-US" sz="2400"/>
              <a:t>处</a:t>
            </a:r>
            <a:endParaRPr lang="zh-CN" altLang="en-US" sz="2400"/>
          </a:p>
          <a:p>
            <a:pPr algn="ctr"/>
            <a:r>
              <a:rPr lang="zh-CN" altLang="en-US" sz="2400"/>
              <a:t>理</a:t>
            </a:r>
            <a:endParaRPr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9290050" y="3336925"/>
            <a:ext cx="548640" cy="2018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动物识别</a:t>
            </a:r>
            <a:endParaRPr lang="zh-CN" altLang="en-US" sz="2400"/>
          </a:p>
        </p:txBody>
      </p:sp>
      <p:sp>
        <p:nvSpPr>
          <p:cNvPr id="14" name="矩形 13"/>
          <p:cNvSpPr/>
          <p:nvPr/>
        </p:nvSpPr>
        <p:spPr>
          <a:xfrm>
            <a:off x="10761345" y="3336925"/>
            <a:ext cx="516890" cy="2018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结果展示</a:t>
            </a:r>
            <a:endParaRPr lang="zh-CN" altLang="en-US" sz="2400"/>
          </a:p>
        </p:txBody>
      </p:sp>
      <p:sp>
        <p:nvSpPr>
          <p:cNvPr id="22" name="椭圆 21"/>
          <p:cNvSpPr/>
          <p:nvPr/>
        </p:nvSpPr>
        <p:spPr>
          <a:xfrm>
            <a:off x="8691245" y="1553210"/>
            <a:ext cx="92710" cy="123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" idx="2"/>
            <a:endCxn id="22" idx="4"/>
          </p:cNvCxnSpPr>
          <p:nvPr/>
        </p:nvCxnSpPr>
        <p:spPr>
          <a:xfrm>
            <a:off x="8737600" y="1234440"/>
            <a:ext cx="0" cy="442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endCxn id="6" idx="0"/>
          </p:cNvCxnSpPr>
          <p:nvPr/>
        </p:nvCxnSpPr>
        <p:spPr>
          <a:xfrm rot="10800000" flipV="1">
            <a:off x="6958330" y="1590040"/>
            <a:ext cx="1774190" cy="2451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endCxn id="10" idx="0"/>
          </p:cNvCxnSpPr>
          <p:nvPr/>
        </p:nvCxnSpPr>
        <p:spPr>
          <a:xfrm>
            <a:off x="8752840" y="1579880"/>
            <a:ext cx="1506220" cy="2552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877050" y="3011170"/>
            <a:ext cx="81280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肘形连接符 27"/>
          <p:cNvCxnSpPr>
            <a:endCxn id="12" idx="0"/>
          </p:cNvCxnSpPr>
          <p:nvPr/>
        </p:nvCxnSpPr>
        <p:spPr>
          <a:xfrm>
            <a:off x="6937375" y="3030220"/>
            <a:ext cx="679450" cy="3060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endCxn id="11" idx="0"/>
          </p:cNvCxnSpPr>
          <p:nvPr/>
        </p:nvCxnSpPr>
        <p:spPr>
          <a:xfrm rot="10800000" flipV="1">
            <a:off x="5984875" y="3030220"/>
            <a:ext cx="962660" cy="3060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10193020" y="295402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 flipV="1">
            <a:off x="6906895" y="2493010"/>
            <a:ext cx="10160" cy="547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>
          <a:xfrm rot="10800000" flipV="1">
            <a:off x="9564370" y="2978785"/>
            <a:ext cx="679450" cy="3575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endCxn id="14" idx="0"/>
          </p:cNvCxnSpPr>
          <p:nvPr/>
        </p:nvCxnSpPr>
        <p:spPr>
          <a:xfrm>
            <a:off x="10243820" y="2979420"/>
            <a:ext cx="775970" cy="3575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0213340" y="2989580"/>
            <a:ext cx="10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10" idx="2"/>
          </p:cNvCxnSpPr>
          <p:nvPr/>
        </p:nvCxnSpPr>
        <p:spPr>
          <a:xfrm flipV="1">
            <a:off x="10253980" y="2585720"/>
            <a:ext cx="5080" cy="38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65" y="596900"/>
            <a:ext cx="4823460" cy="441960"/>
          </a:xfrm>
        </p:spPr>
        <p:txBody>
          <a:bodyPr/>
          <a:lstStyle/>
          <a:p>
            <a:r>
              <a:rPr dirty="0"/>
              <a:t>系统实现：</a:t>
            </a:r>
            <a:endParaRPr dirty="0"/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850703" y="1379422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price-ticket_70951"/>
          <p:cNvSpPr/>
          <p:nvPr/>
        </p:nvSpPr>
        <p:spPr>
          <a:xfrm>
            <a:off x="986008" y="1553190"/>
            <a:ext cx="282573" cy="282216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21790" y="1466215"/>
            <a:ext cx="379984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动物图片预处理模块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7275" y="2468245"/>
            <a:ext cx="4135755" cy="3433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将所有图像格式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化为RGB格式；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原图随机裁切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为224*224大小；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数据将有50%的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概率水平翻转。</a:t>
            </a:r>
            <a:br>
              <a:rPr lang="zh-CN" altLang="zh-CN" sz="3200" dirty="0">
                <a:latin typeface="+mj-ea"/>
                <a:ea typeface="+mj-ea"/>
                <a:sym typeface="+mn-ea"/>
              </a:rPr>
            </a:br>
            <a:endParaRPr lang="zh-CN" altLang="zh-CN" sz="3200" dirty="0">
              <a:latin typeface="+mj-ea"/>
              <a:ea typeface="+mj-ea"/>
              <a:sym typeface="+mn-ea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4463415" y="1465580"/>
          <a:ext cx="7228840" cy="4270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765" y="596900"/>
            <a:ext cx="4823460" cy="441960"/>
          </a:xfrm>
        </p:spPr>
        <p:txBody>
          <a:bodyPr/>
          <a:lstStyle/>
          <a:p>
            <a:r>
              <a:rPr dirty="0"/>
              <a:t>系统实现：</a:t>
            </a:r>
            <a:endParaRPr dirty="0"/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蒋涵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850703" y="1379422"/>
            <a:ext cx="546814" cy="5468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price-ticket_70951"/>
          <p:cNvSpPr/>
          <p:nvPr/>
        </p:nvSpPr>
        <p:spPr>
          <a:xfrm>
            <a:off x="986008" y="1553190"/>
            <a:ext cx="282573" cy="282216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21790" y="1466215"/>
            <a:ext cx="248856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动物识别模块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图片 41" descr="upload_post_object_v2_428537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315" y="704215"/>
            <a:ext cx="5847080" cy="5066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22655" y="4251325"/>
            <a:ext cx="262001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400" dirty="0">
                <a:solidFill>
                  <a:schemeClr val="tx1"/>
                </a:solidFill>
                <a:latin typeface="+mj-ea"/>
                <a:ea typeface="+mj-ea"/>
              </a:rPr>
              <a:t>（2）</a:t>
            </a:r>
            <a:r>
              <a:rPr lang="zh-CN" sz="2400" dirty="0">
                <a:solidFill>
                  <a:schemeClr val="tx1"/>
                </a:solidFill>
                <a:latin typeface="+mj-ea"/>
                <a:ea typeface="+mj-ea"/>
              </a:rPr>
              <a:t>结果展示</a:t>
            </a:r>
            <a:endParaRPr lang="zh-CN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6155" y="2759075"/>
            <a:ext cx="3347720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sz="2400" dirty="0">
                <a:solidFill>
                  <a:schemeClr val="tx1"/>
                </a:solidFill>
                <a:latin typeface="+mj-ea"/>
                <a:ea typeface="+mj-ea"/>
              </a:rPr>
              <a:t>（1）动物</a:t>
            </a:r>
            <a:r>
              <a:rPr lang="zh-CN" sz="2400" dirty="0">
                <a:solidFill>
                  <a:schemeClr val="tx1"/>
                </a:solidFill>
                <a:latin typeface="+mj-ea"/>
                <a:ea typeface="+mj-ea"/>
              </a:rPr>
              <a:t>识别</a:t>
            </a:r>
            <a:endParaRPr lang="zh-CN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106620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06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07555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SIX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24255" y="2716892"/>
            <a:ext cx="5539978" cy="1149685"/>
            <a:chOff x="888723" y="1809413"/>
            <a:chExt cx="5539978" cy="1664833"/>
          </a:xfrm>
        </p:grpSpPr>
        <p:sp>
          <p:nvSpPr>
            <p:cNvPr id="19" name="文本框 18"/>
            <p:cNvSpPr txBox="1"/>
            <p:nvPr/>
          </p:nvSpPr>
          <p:spPr>
            <a:xfrm>
              <a:off x="888723" y="1809413"/>
              <a:ext cx="5539978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4800" dirty="0">
                  <a:solidFill>
                    <a:schemeClr val="bg1"/>
                  </a:solidFill>
                  <a:latin typeface="+mj-ea"/>
                  <a:ea typeface="+mj-ea"/>
                </a:rPr>
                <a:t>系统测试与结果分析</a:t>
              </a:r>
              <a:endParaRPr kumimoji="1" lang="zh-CN" altLang="en-US" sz="4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50387" y="3073130"/>
              <a:ext cx="4616649" cy="40111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System test and result analysis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韩青哲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2" y="569842"/>
            <a:ext cx="10768278" cy="5526157"/>
          </a:xfrm>
        </p:spPr>
        <p:txBody>
          <a:bodyPr>
            <a:normAutofit/>
          </a:bodyPr>
          <a:lstStyle/>
          <a:p>
            <a:r>
              <a:rPr lang="zh-CN" altLang="en-US" sz="3200" b="0" dirty="0">
                <a:latin typeface="+mj-ea"/>
                <a:ea typeface="+mj-ea"/>
              </a:rPr>
              <a:t>（</a:t>
            </a:r>
            <a:r>
              <a:rPr lang="en-US" altLang="zh-CN" sz="3200" b="0" dirty="0">
                <a:latin typeface="+mj-ea"/>
                <a:ea typeface="+mj-ea"/>
              </a:rPr>
              <a:t>1</a:t>
            </a:r>
            <a:r>
              <a:rPr lang="zh-CN" altLang="en-US" sz="3200" b="0" dirty="0">
                <a:latin typeface="+mj-ea"/>
                <a:ea typeface="+mj-ea"/>
              </a:rPr>
              <a:t>）混淆矩阵</a:t>
            </a:r>
            <a:endParaRPr lang="zh-CN" altLang="en-US" sz="3200" b="0" dirty="0">
              <a:latin typeface="+mj-ea"/>
              <a:ea typeface="+mj-ea"/>
            </a:endParaRPr>
          </a:p>
        </p:txBody>
      </p:sp>
      <p:graphicFrame>
        <p:nvGraphicFramePr>
          <p:cNvPr id="14" name="图示 13"/>
          <p:cNvGraphicFramePr/>
          <p:nvPr/>
        </p:nvGraphicFramePr>
        <p:xfrm>
          <a:off x="1687830" y="2004946"/>
          <a:ext cx="3890010" cy="3191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韩青哲</a:t>
            </a:r>
            <a:endParaRPr lang="zh-CN" altLang="en-US" dirty="0"/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22880" y="1196340"/>
            <a:ext cx="6683375" cy="50126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2" y="569842"/>
            <a:ext cx="10768278" cy="5526157"/>
          </a:xfrm>
        </p:spPr>
        <p:txBody>
          <a:bodyPr>
            <a:normAutofit/>
          </a:bodyPr>
          <a:lstStyle/>
          <a:p>
            <a:r>
              <a:rPr lang="zh-CN" altLang="en-US" sz="3200" b="0" dirty="0">
                <a:latin typeface="+mj-ea"/>
                <a:ea typeface="+mj-ea"/>
              </a:rPr>
              <a:t>（</a:t>
            </a:r>
            <a:r>
              <a:rPr lang="en-US" altLang="zh-CN" sz="3200" b="0" dirty="0">
                <a:latin typeface="+mj-ea"/>
                <a:ea typeface="+mj-ea"/>
              </a:rPr>
              <a:t>2</a:t>
            </a:r>
            <a:r>
              <a:rPr lang="zh-CN" altLang="en-US" sz="3200" b="0" dirty="0">
                <a:latin typeface="+mj-ea"/>
                <a:ea typeface="+mj-ea"/>
              </a:rPr>
              <a:t>）整体性能</a:t>
            </a:r>
            <a:endParaRPr lang="zh-CN" altLang="en-US" sz="3200" b="0" dirty="0">
              <a:latin typeface="+mj-ea"/>
              <a:ea typeface="+mj-ea"/>
            </a:endParaRPr>
          </a:p>
        </p:txBody>
      </p:sp>
      <p:graphicFrame>
        <p:nvGraphicFramePr>
          <p:cNvPr id="14" name="图示 13"/>
          <p:cNvGraphicFramePr/>
          <p:nvPr/>
        </p:nvGraphicFramePr>
        <p:xfrm>
          <a:off x="1687830" y="2004946"/>
          <a:ext cx="3890010" cy="3191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韩青哲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6"/>
            </p:custDataLst>
          </p:nvPr>
        </p:nvGraphicFramePr>
        <p:xfrm>
          <a:off x="2676525" y="1738630"/>
          <a:ext cx="6838950" cy="3954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0486"/>
                <a:gridCol w="3298464"/>
              </a:tblGrid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网络模型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VGG16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学习率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0.0001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选用的优化器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Adam算法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选用的损失函数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交叉熵损失函数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迭代次数（次）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60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1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识别率（%）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 spc="200" dirty="0">
                          <a:solidFill>
                            <a:schemeClr val="accent1"/>
                          </a:solidFill>
                          <a:uFillTx/>
                          <a:latin typeface="+mj-ea"/>
                          <a:ea typeface="+mj-ea"/>
                          <a:cs typeface="+mj-cs"/>
                        </a:rPr>
                        <a:t>89.6</a:t>
                      </a:r>
                      <a:endParaRPr lang="zh-CN" altLang="en-US" sz="3200" b="0" spc="200" dirty="0">
                        <a:solidFill>
                          <a:schemeClr val="accent1"/>
                        </a:solidFill>
                        <a:uFillTx/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>
            <p:custDataLst>
              <p:tags r:id="rId1"/>
            </p:custDataLst>
          </p:nvPr>
        </p:nvSpPr>
        <p:spPr>
          <a:xfrm>
            <a:off x="1854837" y="2684383"/>
            <a:ext cx="5190019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zh-CN" altLang="en-US" sz="8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感谢聆听</a:t>
            </a:r>
            <a:endParaRPr lang="zh-CN" altLang="en-US" sz="88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1854837" y="3429000"/>
            <a:ext cx="4241163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1854837" y="3979674"/>
            <a:ext cx="519001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dist">
              <a:spcBef>
                <a:spcPts val="0"/>
              </a:spcBef>
              <a:buSzPct val="100000"/>
            </a:pPr>
            <a:r>
              <a:rPr lang="en-U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Thank you for listening</a:t>
            </a:r>
            <a:endParaRPr lang="zh-CN" altLang="en-US" sz="432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dirty="0"/>
              <a:t>项目来源</a:t>
            </a:r>
            <a:endParaRPr dirty="0"/>
          </a:p>
        </p:txBody>
      </p:sp>
      <p:sp>
        <p:nvSpPr>
          <p:cNvPr id="5" name="椭圆 4"/>
          <p:cNvSpPr/>
          <p:nvPr/>
        </p:nvSpPr>
        <p:spPr>
          <a:xfrm>
            <a:off x="666801" y="1218877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9901" y="1310640"/>
            <a:ext cx="8992235" cy="4794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北京交通大学软件学院人工智能课程项目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25" name="price-ticket_70951"/>
          <p:cNvSpPr/>
          <p:nvPr/>
        </p:nvSpPr>
        <p:spPr>
          <a:xfrm>
            <a:off x="826747" y="1378481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614602" y="1479341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658" y="1949669"/>
            <a:ext cx="3167802" cy="2525345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/>
        </p:nvGraphicFramePr>
        <p:xfrm>
          <a:off x="4094480" y="1953248"/>
          <a:ext cx="2021840" cy="122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351141" y="2273874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导致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960" y="1880611"/>
            <a:ext cx="4556289" cy="16219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00821" y="3502551"/>
            <a:ext cx="5986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对野生动物资源的观察和评估，以获得更有效和准确的野生动物资源数据，已成为研究的中心课题。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22380" r="-191" b="21118"/>
          <a:stretch>
            <a:fillRect/>
          </a:stretch>
        </p:blipFill>
        <p:spPr bwMode="auto">
          <a:xfrm>
            <a:off x="1025107" y="4890027"/>
            <a:ext cx="2790206" cy="97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968460" y="4963160"/>
            <a:ext cx="6263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提供了更详细的信息，从而有助于对野生动物进行更准确的识别和研究。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801" y="534500"/>
            <a:ext cx="4813123" cy="441964"/>
          </a:xfrm>
        </p:spPr>
        <p:txBody>
          <a:bodyPr/>
          <a:lstStyle/>
          <a:p>
            <a:r>
              <a:rPr dirty="0"/>
              <a:t>项目</a:t>
            </a:r>
            <a:r>
              <a:rPr lang="zh-CN" altLang="en-US" dirty="0"/>
              <a:t>背景及研发现状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6801" y="1359572"/>
            <a:ext cx="4466479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野生动物识别上仍存在的问题：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8495" y="2241013"/>
            <a:ext cx="69023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）基于人工特征的野生动物识别在动物种类多、保护色和环境背景颜色融合的时候分类识别效果一般，泛化能力不足。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/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304800" algn="just"/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）目前使用的很多卷积神经网络算法的野生动物识别的模型很大，训练时间长，并且准确率还有较大提升空间。</a:t>
            </a:r>
            <a:endParaRPr lang="zh-CN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>
            <a:fillRect/>
          </a:stretch>
        </p:blipFill>
        <p:spPr bwMode="auto">
          <a:xfrm>
            <a:off x="7569200" y="2241013"/>
            <a:ext cx="4054305" cy="262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4154984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82101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TWO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540941" y="2736503"/>
            <a:ext cx="5078313" cy="1384856"/>
            <a:chOff x="1777414" y="1971973"/>
            <a:chExt cx="5078313" cy="1384856"/>
          </a:xfrm>
        </p:grpSpPr>
        <p:sp>
          <p:nvSpPr>
            <p:cNvPr id="19" name="文本框 18"/>
            <p:cNvSpPr txBox="1"/>
            <p:nvPr/>
          </p:nvSpPr>
          <p:spPr>
            <a:xfrm>
              <a:off x="1777414" y="1971973"/>
              <a:ext cx="5078313" cy="10156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kumimoji="1" lang="zh-CN" altLang="en-US" sz="6600" dirty="0">
                  <a:solidFill>
                    <a:schemeClr val="bg1"/>
                  </a:solidFill>
                  <a:latin typeface="+mj-ea"/>
                  <a:ea typeface="+mj-ea"/>
                </a:rPr>
                <a:t>数据集预处理</a:t>
              </a:r>
              <a:endParaRPr kumimoji="1" lang="zh-CN" altLang="en-US" sz="6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08240" y="3079969"/>
              <a:ext cx="4616649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Dataset preprocessing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动物图片数据集的处理</a:t>
            </a:r>
            <a:endParaRPr dirty="0"/>
          </a:p>
        </p:txBody>
      </p:sp>
      <p:sp>
        <p:nvSpPr>
          <p:cNvPr id="3" name="椭圆 2"/>
          <p:cNvSpPr/>
          <p:nvPr/>
        </p:nvSpPr>
        <p:spPr>
          <a:xfrm>
            <a:off x="1421991" y="4267835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14464" y="1266698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4665" y="4267835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2540" y="1693390"/>
            <a:ext cx="4636810" cy="22159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开源的包含</a:t>
            </a:r>
            <a:r>
              <a:rPr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10</a:t>
            </a: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种动物种类的动物图片数据集，包括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牛，虎，兔，蛇，马，羊，猴，鸡，狗，猪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sym typeface="+mn-ea"/>
              </a:rPr>
              <a:t>。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其测试集数目为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7096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个，验证集数目为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639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个，测试集数目为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601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个。</a:t>
            </a:r>
            <a:endParaRPr lang="en-US" altLang="zh-CN" sz="2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4856" y="3909381"/>
            <a:ext cx="4370796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02.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 对初始数据集进行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标签标注，划分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6596" y="4847146"/>
            <a:ext cx="3807298" cy="13998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标签为动物种类，按照标签划分</a:t>
            </a:r>
            <a:r>
              <a:rPr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(</a:t>
            </a: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牛，虎，兔，蛇，马，羊，猴，鸡，狗，猪</a:t>
            </a:r>
            <a:r>
              <a:rPr lang="en-US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)</a:t>
            </a:r>
            <a:endParaRPr lang="en-US" altLang="zh-CN" sz="2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cs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64409" y="4383932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407083" y="4383932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23574" y="4058963"/>
            <a:ext cx="3329438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03.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数据集规范化处理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50371" y="4607148"/>
            <a:ext cx="3606165" cy="9197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+mn-ea"/>
              </a:rPr>
              <a:t>将动物图片规范为统一格式，以便作为网络输入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cs typeface="+mn-ea"/>
            </a:endParaRPr>
          </a:p>
        </p:txBody>
      </p:sp>
      <p:sp>
        <p:nvSpPr>
          <p:cNvPr id="25" name="price-ticket_70951"/>
          <p:cNvSpPr/>
          <p:nvPr/>
        </p:nvSpPr>
        <p:spPr>
          <a:xfrm>
            <a:off x="574410" y="1447892"/>
            <a:ext cx="341960" cy="341528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price-ticket_70951"/>
          <p:cNvSpPr/>
          <p:nvPr/>
        </p:nvSpPr>
        <p:spPr>
          <a:xfrm>
            <a:off x="624611" y="4427988"/>
            <a:ext cx="341960" cy="341428"/>
          </a:xfrm>
          <a:custGeom>
            <a:avLst/>
            <a:gdLst>
              <a:gd name="T0" fmla="*/ 370 w 413"/>
              <a:gd name="T1" fmla="*/ 139 h 413"/>
              <a:gd name="T2" fmla="*/ 353 w 413"/>
              <a:gd name="T3" fmla="*/ 61 h 413"/>
              <a:gd name="T4" fmla="*/ 274 w 413"/>
              <a:gd name="T5" fmla="*/ 43 h 413"/>
              <a:gd name="T6" fmla="*/ 207 w 413"/>
              <a:gd name="T7" fmla="*/ 0 h 413"/>
              <a:gd name="T8" fmla="*/ 139 w 413"/>
              <a:gd name="T9" fmla="*/ 43 h 413"/>
              <a:gd name="T10" fmla="*/ 43 w 413"/>
              <a:gd name="T11" fmla="*/ 103 h 413"/>
              <a:gd name="T12" fmla="*/ 18 w 413"/>
              <a:gd name="T13" fmla="*/ 164 h 413"/>
              <a:gd name="T14" fmla="*/ 18 w 413"/>
              <a:gd name="T15" fmla="*/ 249 h 413"/>
              <a:gd name="T16" fmla="*/ 43 w 413"/>
              <a:gd name="T17" fmla="*/ 310 h 413"/>
              <a:gd name="T18" fmla="*/ 103 w 413"/>
              <a:gd name="T19" fmla="*/ 370 h 413"/>
              <a:gd name="T20" fmla="*/ 164 w 413"/>
              <a:gd name="T21" fmla="*/ 396 h 413"/>
              <a:gd name="T22" fmla="*/ 249 w 413"/>
              <a:gd name="T23" fmla="*/ 396 h 413"/>
              <a:gd name="T24" fmla="*/ 310 w 413"/>
              <a:gd name="T25" fmla="*/ 370 h 413"/>
              <a:gd name="T26" fmla="*/ 370 w 413"/>
              <a:gd name="T27" fmla="*/ 274 h 413"/>
              <a:gd name="T28" fmla="*/ 413 w 413"/>
              <a:gd name="T29" fmla="*/ 207 h 413"/>
              <a:gd name="T30" fmla="*/ 146 w 413"/>
              <a:gd name="T31" fmla="*/ 261 h 413"/>
              <a:gd name="T32" fmla="*/ 104 w 413"/>
              <a:gd name="T33" fmla="*/ 225 h 413"/>
              <a:gd name="T34" fmla="*/ 88 w 413"/>
              <a:gd name="T35" fmla="*/ 192 h 413"/>
              <a:gd name="T36" fmla="*/ 89 w 413"/>
              <a:gd name="T37" fmla="*/ 261 h 413"/>
              <a:gd name="T38" fmla="*/ 69 w 413"/>
              <a:gd name="T39" fmla="*/ 167 h 413"/>
              <a:gd name="T40" fmla="*/ 113 w 413"/>
              <a:gd name="T41" fmla="*/ 201 h 413"/>
              <a:gd name="T42" fmla="*/ 129 w 413"/>
              <a:gd name="T43" fmla="*/ 233 h 413"/>
              <a:gd name="T44" fmla="*/ 127 w 413"/>
              <a:gd name="T45" fmla="*/ 167 h 413"/>
              <a:gd name="T46" fmla="*/ 146 w 413"/>
              <a:gd name="T47" fmla="*/ 261 h 413"/>
              <a:gd name="T48" fmla="*/ 224 w 413"/>
              <a:gd name="T49" fmla="*/ 261 h 413"/>
              <a:gd name="T50" fmla="*/ 165 w 413"/>
              <a:gd name="T51" fmla="*/ 167 h 413"/>
              <a:gd name="T52" fmla="*/ 222 w 413"/>
              <a:gd name="T53" fmla="*/ 185 h 413"/>
              <a:gd name="T54" fmla="*/ 186 w 413"/>
              <a:gd name="T55" fmla="*/ 204 h 413"/>
              <a:gd name="T56" fmla="*/ 220 w 413"/>
              <a:gd name="T57" fmla="*/ 221 h 413"/>
              <a:gd name="T58" fmla="*/ 186 w 413"/>
              <a:gd name="T59" fmla="*/ 243 h 413"/>
              <a:gd name="T60" fmla="*/ 224 w 413"/>
              <a:gd name="T61" fmla="*/ 261 h 413"/>
              <a:gd name="T62" fmla="*/ 327 w 413"/>
              <a:gd name="T63" fmla="*/ 261 h 413"/>
              <a:gd name="T64" fmla="*/ 297 w 413"/>
              <a:gd name="T65" fmla="*/ 220 h 413"/>
              <a:gd name="T66" fmla="*/ 292 w 413"/>
              <a:gd name="T67" fmla="*/ 192 h 413"/>
              <a:gd name="T68" fmla="*/ 278 w 413"/>
              <a:gd name="T69" fmla="*/ 261 h 413"/>
              <a:gd name="T70" fmla="*/ 232 w 413"/>
              <a:gd name="T71" fmla="*/ 167 h 413"/>
              <a:gd name="T72" fmla="*/ 262 w 413"/>
              <a:gd name="T73" fmla="*/ 206 h 413"/>
              <a:gd name="T74" fmla="*/ 268 w 413"/>
              <a:gd name="T75" fmla="*/ 238 h 413"/>
              <a:gd name="T76" fmla="*/ 282 w 413"/>
              <a:gd name="T77" fmla="*/ 167 h 413"/>
              <a:gd name="T78" fmla="*/ 312 w 413"/>
              <a:gd name="T79" fmla="*/ 207 h 413"/>
              <a:gd name="T80" fmla="*/ 317 w 413"/>
              <a:gd name="T81" fmla="*/ 238 h 413"/>
              <a:gd name="T82" fmla="*/ 330 w 413"/>
              <a:gd name="T83" fmla="*/ 167 h 413"/>
              <a:gd name="T84" fmla="*/ 327 w 413"/>
              <a:gd name="T85" fmla="*/ 261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13" h="413">
                <a:moveTo>
                  <a:pt x="396" y="164"/>
                </a:moveTo>
                <a:lnTo>
                  <a:pt x="370" y="139"/>
                </a:lnTo>
                <a:lnTo>
                  <a:pt x="370" y="103"/>
                </a:lnTo>
                <a:cubicBezTo>
                  <a:pt x="370" y="87"/>
                  <a:pt x="364" y="72"/>
                  <a:pt x="353" y="61"/>
                </a:cubicBezTo>
                <a:cubicBezTo>
                  <a:pt x="341" y="49"/>
                  <a:pt x="326" y="43"/>
                  <a:pt x="310" y="43"/>
                </a:cubicBezTo>
                <a:lnTo>
                  <a:pt x="274" y="43"/>
                </a:lnTo>
                <a:lnTo>
                  <a:pt x="249" y="18"/>
                </a:lnTo>
                <a:cubicBezTo>
                  <a:pt x="238" y="6"/>
                  <a:pt x="223" y="0"/>
                  <a:pt x="207" y="0"/>
                </a:cubicBezTo>
                <a:cubicBezTo>
                  <a:pt x="191" y="0"/>
                  <a:pt x="176" y="6"/>
                  <a:pt x="164" y="18"/>
                </a:cubicBezTo>
                <a:lnTo>
                  <a:pt x="139" y="43"/>
                </a:lnTo>
                <a:lnTo>
                  <a:pt x="103" y="43"/>
                </a:lnTo>
                <a:cubicBezTo>
                  <a:pt x="70" y="43"/>
                  <a:pt x="43" y="70"/>
                  <a:pt x="43" y="103"/>
                </a:cubicBezTo>
                <a:lnTo>
                  <a:pt x="43" y="139"/>
                </a:lnTo>
                <a:lnTo>
                  <a:pt x="18" y="164"/>
                </a:lnTo>
                <a:cubicBezTo>
                  <a:pt x="6" y="176"/>
                  <a:pt x="0" y="191"/>
                  <a:pt x="0" y="207"/>
                </a:cubicBezTo>
                <a:cubicBezTo>
                  <a:pt x="0" y="223"/>
                  <a:pt x="6" y="238"/>
                  <a:pt x="18" y="249"/>
                </a:cubicBezTo>
                <a:lnTo>
                  <a:pt x="43" y="274"/>
                </a:lnTo>
                <a:lnTo>
                  <a:pt x="43" y="310"/>
                </a:lnTo>
                <a:cubicBezTo>
                  <a:pt x="43" y="326"/>
                  <a:pt x="49" y="341"/>
                  <a:pt x="61" y="353"/>
                </a:cubicBezTo>
                <a:cubicBezTo>
                  <a:pt x="72" y="364"/>
                  <a:pt x="87" y="370"/>
                  <a:pt x="103" y="370"/>
                </a:cubicBezTo>
                <a:lnTo>
                  <a:pt x="139" y="370"/>
                </a:lnTo>
                <a:lnTo>
                  <a:pt x="164" y="396"/>
                </a:lnTo>
                <a:cubicBezTo>
                  <a:pt x="176" y="407"/>
                  <a:pt x="191" y="413"/>
                  <a:pt x="207" y="413"/>
                </a:cubicBezTo>
                <a:cubicBezTo>
                  <a:pt x="223" y="413"/>
                  <a:pt x="238" y="407"/>
                  <a:pt x="249" y="396"/>
                </a:cubicBezTo>
                <a:lnTo>
                  <a:pt x="274" y="370"/>
                </a:lnTo>
                <a:lnTo>
                  <a:pt x="310" y="370"/>
                </a:lnTo>
                <a:cubicBezTo>
                  <a:pt x="343" y="370"/>
                  <a:pt x="370" y="343"/>
                  <a:pt x="370" y="310"/>
                </a:cubicBezTo>
                <a:lnTo>
                  <a:pt x="370" y="274"/>
                </a:lnTo>
                <a:lnTo>
                  <a:pt x="396" y="249"/>
                </a:lnTo>
                <a:cubicBezTo>
                  <a:pt x="407" y="238"/>
                  <a:pt x="413" y="223"/>
                  <a:pt x="413" y="207"/>
                </a:cubicBezTo>
                <a:cubicBezTo>
                  <a:pt x="413" y="191"/>
                  <a:pt x="407" y="176"/>
                  <a:pt x="396" y="164"/>
                </a:cubicBezTo>
                <a:close/>
                <a:moveTo>
                  <a:pt x="146" y="261"/>
                </a:moveTo>
                <a:lnTo>
                  <a:pt x="124" y="261"/>
                </a:lnTo>
                <a:lnTo>
                  <a:pt x="104" y="225"/>
                </a:lnTo>
                <a:cubicBezTo>
                  <a:pt x="99" y="215"/>
                  <a:pt x="93" y="203"/>
                  <a:pt x="88" y="192"/>
                </a:cubicBezTo>
                <a:lnTo>
                  <a:pt x="88" y="192"/>
                </a:lnTo>
                <a:cubicBezTo>
                  <a:pt x="88" y="204"/>
                  <a:pt x="89" y="217"/>
                  <a:pt x="89" y="232"/>
                </a:cubicBezTo>
                <a:lnTo>
                  <a:pt x="89" y="261"/>
                </a:lnTo>
                <a:lnTo>
                  <a:pt x="69" y="261"/>
                </a:lnTo>
                <a:lnTo>
                  <a:pt x="69" y="167"/>
                </a:lnTo>
                <a:lnTo>
                  <a:pt x="94" y="167"/>
                </a:lnTo>
                <a:lnTo>
                  <a:pt x="113" y="201"/>
                </a:lnTo>
                <a:cubicBezTo>
                  <a:pt x="119" y="211"/>
                  <a:pt x="124" y="223"/>
                  <a:pt x="128" y="233"/>
                </a:cubicBezTo>
                <a:lnTo>
                  <a:pt x="129" y="233"/>
                </a:lnTo>
                <a:cubicBezTo>
                  <a:pt x="128" y="221"/>
                  <a:pt x="127" y="209"/>
                  <a:pt x="127" y="195"/>
                </a:cubicBezTo>
                <a:lnTo>
                  <a:pt x="127" y="167"/>
                </a:lnTo>
                <a:lnTo>
                  <a:pt x="146" y="167"/>
                </a:lnTo>
                <a:lnTo>
                  <a:pt x="146" y="261"/>
                </a:lnTo>
                <a:lnTo>
                  <a:pt x="146" y="261"/>
                </a:lnTo>
                <a:close/>
                <a:moveTo>
                  <a:pt x="224" y="261"/>
                </a:moveTo>
                <a:lnTo>
                  <a:pt x="165" y="261"/>
                </a:lnTo>
                <a:lnTo>
                  <a:pt x="165" y="167"/>
                </a:lnTo>
                <a:lnTo>
                  <a:pt x="222" y="167"/>
                </a:lnTo>
                <a:lnTo>
                  <a:pt x="222" y="185"/>
                </a:lnTo>
                <a:lnTo>
                  <a:pt x="186" y="185"/>
                </a:lnTo>
                <a:lnTo>
                  <a:pt x="186" y="204"/>
                </a:lnTo>
                <a:lnTo>
                  <a:pt x="220" y="204"/>
                </a:lnTo>
                <a:lnTo>
                  <a:pt x="220" y="221"/>
                </a:lnTo>
                <a:lnTo>
                  <a:pt x="186" y="221"/>
                </a:lnTo>
                <a:lnTo>
                  <a:pt x="186" y="243"/>
                </a:lnTo>
                <a:lnTo>
                  <a:pt x="224" y="243"/>
                </a:lnTo>
                <a:lnTo>
                  <a:pt x="224" y="261"/>
                </a:lnTo>
                <a:lnTo>
                  <a:pt x="224" y="261"/>
                </a:lnTo>
                <a:close/>
                <a:moveTo>
                  <a:pt x="327" y="261"/>
                </a:moveTo>
                <a:lnTo>
                  <a:pt x="305" y="261"/>
                </a:lnTo>
                <a:lnTo>
                  <a:pt x="297" y="220"/>
                </a:lnTo>
                <a:cubicBezTo>
                  <a:pt x="295" y="211"/>
                  <a:pt x="293" y="202"/>
                  <a:pt x="292" y="192"/>
                </a:cubicBezTo>
                <a:lnTo>
                  <a:pt x="292" y="192"/>
                </a:lnTo>
                <a:cubicBezTo>
                  <a:pt x="290" y="202"/>
                  <a:pt x="289" y="211"/>
                  <a:pt x="287" y="220"/>
                </a:cubicBezTo>
                <a:lnTo>
                  <a:pt x="278" y="261"/>
                </a:lnTo>
                <a:lnTo>
                  <a:pt x="255" y="261"/>
                </a:lnTo>
                <a:lnTo>
                  <a:pt x="232" y="167"/>
                </a:lnTo>
                <a:lnTo>
                  <a:pt x="255" y="167"/>
                </a:lnTo>
                <a:lnTo>
                  <a:pt x="262" y="206"/>
                </a:lnTo>
                <a:cubicBezTo>
                  <a:pt x="264" y="217"/>
                  <a:pt x="266" y="229"/>
                  <a:pt x="268" y="238"/>
                </a:cubicBezTo>
                <a:lnTo>
                  <a:pt x="268" y="238"/>
                </a:lnTo>
                <a:cubicBezTo>
                  <a:pt x="269" y="228"/>
                  <a:pt x="272" y="217"/>
                  <a:pt x="274" y="206"/>
                </a:cubicBezTo>
                <a:lnTo>
                  <a:pt x="282" y="167"/>
                </a:lnTo>
                <a:lnTo>
                  <a:pt x="304" y="167"/>
                </a:lnTo>
                <a:lnTo>
                  <a:pt x="312" y="207"/>
                </a:lnTo>
                <a:cubicBezTo>
                  <a:pt x="314" y="218"/>
                  <a:pt x="315" y="228"/>
                  <a:pt x="317" y="238"/>
                </a:cubicBezTo>
                <a:lnTo>
                  <a:pt x="317" y="238"/>
                </a:lnTo>
                <a:cubicBezTo>
                  <a:pt x="318" y="228"/>
                  <a:pt x="320" y="217"/>
                  <a:pt x="322" y="206"/>
                </a:cubicBezTo>
                <a:lnTo>
                  <a:pt x="330" y="167"/>
                </a:lnTo>
                <a:lnTo>
                  <a:pt x="351" y="167"/>
                </a:lnTo>
                <a:lnTo>
                  <a:pt x="327" y="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29" name="price-ticket_70951"/>
          <p:cNvSpPr/>
          <p:nvPr/>
        </p:nvSpPr>
        <p:spPr>
          <a:xfrm>
            <a:off x="6570522" y="4550817"/>
            <a:ext cx="334855" cy="341960"/>
          </a:xfrm>
          <a:custGeom>
            <a:avLst/>
            <a:gdLst>
              <a:gd name="connsiteX0" fmla="*/ 47370 w 595290"/>
              <a:gd name="connsiteY0" fmla="*/ 369974 h 607921"/>
              <a:gd name="connsiteX1" fmla="*/ 48020 w 595290"/>
              <a:gd name="connsiteY1" fmla="*/ 369974 h 607921"/>
              <a:gd name="connsiteX2" fmla="*/ 96040 w 595290"/>
              <a:gd name="connsiteY2" fmla="*/ 417923 h 607921"/>
              <a:gd name="connsiteX3" fmla="*/ 48020 w 595290"/>
              <a:gd name="connsiteY3" fmla="*/ 465872 h 607921"/>
              <a:gd name="connsiteX4" fmla="*/ 47370 w 595290"/>
              <a:gd name="connsiteY4" fmla="*/ 465872 h 607921"/>
              <a:gd name="connsiteX5" fmla="*/ 37366 w 595290"/>
              <a:gd name="connsiteY5" fmla="*/ 464673 h 607921"/>
              <a:gd name="connsiteX6" fmla="*/ 27361 w 595290"/>
              <a:gd name="connsiteY6" fmla="*/ 461177 h 607921"/>
              <a:gd name="connsiteX7" fmla="*/ 0 w 595290"/>
              <a:gd name="connsiteY7" fmla="*/ 417923 h 607921"/>
              <a:gd name="connsiteX8" fmla="*/ 27361 w 595290"/>
              <a:gd name="connsiteY8" fmla="*/ 374619 h 607921"/>
              <a:gd name="connsiteX9" fmla="*/ 37366 w 595290"/>
              <a:gd name="connsiteY9" fmla="*/ 371173 h 607921"/>
              <a:gd name="connsiteX10" fmla="*/ 47370 w 595290"/>
              <a:gd name="connsiteY10" fmla="*/ 369974 h 607921"/>
              <a:gd name="connsiteX11" fmla="*/ 547270 w 595290"/>
              <a:gd name="connsiteY11" fmla="*/ 369833 h 607921"/>
              <a:gd name="connsiteX12" fmla="*/ 557274 w 595290"/>
              <a:gd name="connsiteY12" fmla="*/ 370882 h 607921"/>
              <a:gd name="connsiteX13" fmla="*/ 567278 w 595290"/>
              <a:gd name="connsiteY13" fmla="*/ 374228 h 607921"/>
              <a:gd name="connsiteX14" fmla="*/ 595290 w 595290"/>
              <a:gd name="connsiteY14" fmla="*/ 417828 h 607921"/>
              <a:gd name="connsiteX15" fmla="*/ 567278 w 595290"/>
              <a:gd name="connsiteY15" fmla="*/ 461478 h 607921"/>
              <a:gd name="connsiteX16" fmla="*/ 557274 w 595290"/>
              <a:gd name="connsiteY16" fmla="*/ 464774 h 607921"/>
              <a:gd name="connsiteX17" fmla="*/ 547270 w 595290"/>
              <a:gd name="connsiteY17" fmla="*/ 465873 h 607921"/>
              <a:gd name="connsiteX18" fmla="*/ 499250 w 595290"/>
              <a:gd name="connsiteY18" fmla="*/ 417928 h 607921"/>
              <a:gd name="connsiteX19" fmla="*/ 547270 w 595290"/>
              <a:gd name="connsiteY19" fmla="*/ 369833 h 607921"/>
              <a:gd name="connsiteX20" fmla="*/ 172366 w 595290"/>
              <a:gd name="connsiteY20" fmla="*/ 284449 h 607921"/>
              <a:gd name="connsiteX21" fmla="*/ 297363 w 595290"/>
              <a:gd name="connsiteY21" fmla="*/ 306124 h 607921"/>
              <a:gd name="connsiteX22" fmla="*/ 422360 w 595290"/>
              <a:gd name="connsiteY22" fmla="*/ 284449 h 607921"/>
              <a:gd name="connsiteX23" fmla="*/ 535652 w 595290"/>
              <a:gd name="connsiteY23" fmla="*/ 302128 h 607921"/>
              <a:gd name="connsiteX24" fmla="*/ 547306 w 595290"/>
              <a:gd name="connsiteY24" fmla="*/ 318010 h 607921"/>
              <a:gd name="connsiteX25" fmla="*/ 547306 w 595290"/>
              <a:gd name="connsiteY25" fmla="*/ 345977 h 607921"/>
              <a:gd name="connsiteX26" fmla="*/ 496387 w 595290"/>
              <a:gd name="connsiteY26" fmla="*/ 367002 h 607921"/>
              <a:gd name="connsiteX27" fmla="*/ 475279 w 595290"/>
              <a:gd name="connsiteY27" fmla="*/ 417893 h 607921"/>
              <a:gd name="connsiteX28" fmla="*/ 496387 w 595290"/>
              <a:gd name="connsiteY28" fmla="*/ 468734 h 607921"/>
              <a:gd name="connsiteX29" fmla="*/ 547306 w 595290"/>
              <a:gd name="connsiteY29" fmla="*/ 489809 h 607921"/>
              <a:gd name="connsiteX30" fmla="*/ 547306 w 595290"/>
              <a:gd name="connsiteY30" fmla="*/ 586197 h 607921"/>
              <a:gd name="connsiteX31" fmla="*/ 530700 w 595290"/>
              <a:gd name="connsiteY31" fmla="*/ 602877 h 607921"/>
              <a:gd name="connsiteX32" fmla="*/ 527299 w 595290"/>
              <a:gd name="connsiteY32" fmla="*/ 602527 h 607921"/>
              <a:gd name="connsiteX33" fmla="*/ 422360 w 595290"/>
              <a:gd name="connsiteY33" fmla="*/ 594087 h 607921"/>
              <a:gd name="connsiteX34" fmla="*/ 297363 w 595290"/>
              <a:gd name="connsiteY34" fmla="*/ 607921 h 607921"/>
              <a:gd name="connsiteX35" fmla="*/ 172366 w 595290"/>
              <a:gd name="connsiteY35" fmla="*/ 594087 h 607921"/>
              <a:gd name="connsiteX36" fmla="*/ 67427 w 595290"/>
              <a:gd name="connsiteY36" fmla="*/ 602527 h 607921"/>
              <a:gd name="connsiteX37" fmla="*/ 64026 w 595290"/>
              <a:gd name="connsiteY37" fmla="*/ 602877 h 607921"/>
              <a:gd name="connsiteX38" fmla="*/ 47420 w 595290"/>
              <a:gd name="connsiteY38" fmla="*/ 586197 h 607921"/>
              <a:gd name="connsiteX39" fmla="*/ 47420 w 595290"/>
              <a:gd name="connsiteY39" fmla="*/ 489809 h 607921"/>
              <a:gd name="connsiteX40" fmla="*/ 48070 w 595290"/>
              <a:gd name="connsiteY40" fmla="*/ 489809 h 607921"/>
              <a:gd name="connsiteX41" fmla="*/ 99039 w 595290"/>
              <a:gd name="connsiteY41" fmla="*/ 468734 h 607921"/>
              <a:gd name="connsiteX42" fmla="*/ 120097 w 595290"/>
              <a:gd name="connsiteY42" fmla="*/ 417893 h 607921"/>
              <a:gd name="connsiteX43" fmla="*/ 99039 w 595290"/>
              <a:gd name="connsiteY43" fmla="*/ 367002 h 607921"/>
              <a:gd name="connsiteX44" fmla="*/ 48070 w 595290"/>
              <a:gd name="connsiteY44" fmla="*/ 345977 h 607921"/>
              <a:gd name="connsiteX45" fmla="*/ 47420 w 595290"/>
              <a:gd name="connsiteY45" fmla="*/ 345977 h 607921"/>
              <a:gd name="connsiteX46" fmla="*/ 47420 w 595290"/>
              <a:gd name="connsiteY46" fmla="*/ 318010 h 607921"/>
              <a:gd name="connsiteX47" fmla="*/ 59074 w 595290"/>
              <a:gd name="connsiteY47" fmla="*/ 302128 h 607921"/>
              <a:gd name="connsiteX48" fmla="*/ 172366 w 595290"/>
              <a:gd name="connsiteY48" fmla="*/ 284449 h 607921"/>
              <a:gd name="connsiteX49" fmla="*/ 297363 w 595290"/>
              <a:gd name="connsiteY49" fmla="*/ 0 h 607921"/>
              <a:gd name="connsiteX50" fmla="*/ 432355 w 595290"/>
              <a:gd name="connsiteY50" fmla="*/ 134780 h 607921"/>
              <a:gd name="connsiteX51" fmla="*/ 297363 w 595290"/>
              <a:gd name="connsiteY51" fmla="*/ 269560 h 607921"/>
              <a:gd name="connsiteX52" fmla="*/ 162371 w 595290"/>
              <a:gd name="connsiteY52" fmla="*/ 134780 h 607921"/>
              <a:gd name="connsiteX53" fmla="*/ 297363 w 595290"/>
              <a:gd name="connsiteY53" fmla="*/ 0 h 60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95290" h="607921">
                <a:moveTo>
                  <a:pt x="47370" y="369974"/>
                </a:moveTo>
                <a:lnTo>
                  <a:pt x="48020" y="369974"/>
                </a:lnTo>
                <a:cubicBezTo>
                  <a:pt x="74581" y="369974"/>
                  <a:pt x="96040" y="391401"/>
                  <a:pt x="96040" y="417923"/>
                </a:cubicBezTo>
                <a:cubicBezTo>
                  <a:pt x="96040" y="444395"/>
                  <a:pt x="74581" y="465872"/>
                  <a:pt x="48020" y="465872"/>
                </a:cubicBezTo>
                <a:lnTo>
                  <a:pt x="47370" y="465872"/>
                </a:lnTo>
                <a:cubicBezTo>
                  <a:pt x="43968" y="465772"/>
                  <a:pt x="40567" y="465373"/>
                  <a:pt x="37366" y="464673"/>
                </a:cubicBezTo>
                <a:cubicBezTo>
                  <a:pt x="33864" y="463874"/>
                  <a:pt x="30463" y="462725"/>
                  <a:pt x="27361" y="461177"/>
                </a:cubicBezTo>
                <a:cubicBezTo>
                  <a:pt x="11205" y="453485"/>
                  <a:pt x="0" y="437003"/>
                  <a:pt x="0" y="417923"/>
                </a:cubicBezTo>
                <a:cubicBezTo>
                  <a:pt x="0" y="398793"/>
                  <a:pt x="11155" y="382361"/>
                  <a:pt x="27361" y="374619"/>
                </a:cubicBezTo>
                <a:cubicBezTo>
                  <a:pt x="30463" y="373071"/>
                  <a:pt x="33864" y="371972"/>
                  <a:pt x="37366" y="371173"/>
                </a:cubicBezTo>
                <a:cubicBezTo>
                  <a:pt x="40617" y="370424"/>
                  <a:pt x="43968" y="370024"/>
                  <a:pt x="47370" y="369974"/>
                </a:cubicBezTo>
                <a:close/>
                <a:moveTo>
                  <a:pt x="547270" y="369833"/>
                </a:moveTo>
                <a:cubicBezTo>
                  <a:pt x="550671" y="369833"/>
                  <a:pt x="554073" y="370233"/>
                  <a:pt x="557274" y="370882"/>
                </a:cubicBezTo>
                <a:cubicBezTo>
                  <a:pt x="560726" y="371631"/>
                  <a:pt x="564127" y="372780"/>
                  <a:pt x="567278" y="374228"/>
                </a:cubicBezTo>
                <a:cubicBezTo>
                  <a:pt x="583835" y="381819"/>
                  <a:pt x="595290" y="398450"/>
                  <a:pt x="595290" y="417828"/>
                </a:cubicBezTo>
                <a:cubicBezTo>
                  <a:pt x="595290" y="437206"/>
                  <a:pt x="583835" y="453887"/>
                  <a:pt x="567278" y="461478"/>
                </a:cubicBezTo>
                <a:cubicBezTo>
                  <a:pt x="564127" y="462927"/>
                  <a:pt x="560726" y="464075"/>
                  <a:pt x="557274" y="464774"/>
                </a:cubicBezTo>
                <a:cubicBezTo>
                  <a:pt x="554073" y="465524"/>
                  <a:pt x="550671" y="465873"/>
                  <a:pt x="547270" y="465873"/>
                </a:cubicBezTo>
                <a:cubicBezTo>
                  <a:pt x="520709" y="465873"/>
                  <a:pt x="499250" y="444398"/>
                  <a:pt x="499250" y="417928"/>
                </a:cubicBezTo>
                <a:cubicBezTo>
                  <a:pt x="499250" y="391458"/>
                  <a:pt x="520709" y="369983"/>
                  <a:pt x="547270" y="369833"/>
                </a:cubicBezTo>
                <a:close/>
                <a:moveTo>
                  <a:pt x="172366" y="284449"/>
                </a:moveTo>
                <a:cubicBezTo>
                  <a:pt x="241392" y="284449"/>
                  <a:pt x="297363" y="306124"/>
                  <a:pt x="297363" y="306124"/>
                </a:cubicBezTo>
                <a:cubicBezTo>
                  <a:pt x="297363" y="306124"/>
                  <a:pt x="353334" y="284449"/>
                  <a:pt x="422360" y="284449"/>
                </a:cubicBezTo>
                <a:cubicBezTo>
                  <a:pt x="472478" y="284449"/>
                  <a:pt x="515794" y="295886"/>
                  <a:pt x="535652" y="302128"/>
                </a:cubicBezTo>
                <a:cubicBezTo>
                  <a:pt x="542604" y="304276"/>
                  <a:pt x="547306" y="310718"/>
                  <a:pt x="547306" y="318010"/>
                </a:cubicBezTo>
                <a:lnTo>
                  <a:pt x="547306" y="345977"/>
                </a:lnTo>
                <a:cubicBezTo>
                  <a:pt x="528049" y="345977"/>
                  <a:pt x="509992" y="353418"/>
                  <a:pt x="496387" y="367002"/>
                </a:cubicBezTo>
                <a:cubicBezTo>
                  <a:pt x="482782" y="380587"/>
                  <a:pt x="475279" y="398716"/>
                  <a:pt x="475279" y="417893"/>
                </a:cubicBezTo>
                <a:cubicBezTo>
                  <a:pt x="475279" y="437121"/>
                  <a:pt x="482782" y="455150"/>
                  <a:pt x="496387" y="468734"/>
                </a:cubicBezTo>
                <a:cubicBezTo>
                  <a:pt x="509992" y="482318"/>
                  <a:pt x="528099" y="489809"/>
                  <a:pt x="547306" y="489809"/>
                </a:cubicBezTo>
                <a:lnTo>
                  <a:pt x="547306" y="586197"/>
                </a:lnTo>
                <a:cubicBezTo>
                  <a:pt x="547306" y="595586"/>
                  <a:pt x="539703" y="602877"/>
                  <a:pt x="530700" y="602877"/>
                </a:cubicBezTo>
                <a:cubicBezTo>
                  <a:pt x="529599" y="602877"/>
                  <a:pt x="528449" y="602727"/>
                  <a:pt x="527299" y="602527"/>
                </a:cubicBezTo>
                <a:cubicBezTo>
                  <a:pt x="502039" y="597334"/>
                  <a:pt x="464425" y="594087"/>
                  <a:pt x="422360" y="594087"/>
                </a:cubicBezTo>
                <a:cubicBezTo>
                  <a:pt x="366939" y="594087"/>
                  <a:pt x="319171" y="599731"/>
                  <a:pt x="297363" y="607921"/>
                </a:cubicBezTo>
                <a:cubicBezTo>
                  <a:pt x="275505" y="599731"/>
                  <a:pt x="227737" y="594087"/>
                  <a:pt x="172366" y="594087"/>
                </a:cubicBezTo>
                <a:cubicBezTo>
                  <a:pt x="130301" y="594087"/>
                  <a:pt x="92687" y="597383"/>
                  <a:pt x="67427" y="602527"/>
                </a:cubicBezTo>
                <a:cubicBezTo>
                  <a:pt x="66277" y="602727"/>
                  <a:pt x="65127" y="602877"/>
                  <a:pt x="64026" y="602877"/>
                </a:cubicBezTo>
                <a:cubicBezTo>
                  <a:pt x="55073" y="602877"/>
                  <a:pt x="47420" y="595586"/>
                  <a:pt x="47420" y="586197"/>
                </a:cubicBezTo>
                <a:lnTo>
                  <a:pt x="47420" y="489809"/>
                </a:lnTo>
                <a:lnTo>
                  <a:pt x="48070" y="489809"/>
                </a:lnTo>
                <a:cubicBezTo>
                  <a:pt x="67327" y="489809"/>
                  <a:pt x="85434" y="482318"/>
                  <a:pt x="99039" y="468734"/>
                </a:cubicBezTo>
                <a:cubicBezTo>
                  <a:pt x="112644" y="455150"/>
                  <a:pt x="120097" y="437071"/>
                  <a:pt x="120097" y="417893"/>
                </a:cubicBezTo>
                <a:cubicBezTo>
                  <a:pt x="120097" y="398616"/>
                  <a:pt x="112644" y="380587"/>
                  <a:pt x="99039" y="367002"/>
                </a:cubicBezTo>
                <a:cubicBezTo>
                  <a:pt x="85434" y="353418"/>
                  <a:pt x="67277" y="345977"/>
                  <a:pt x="48070" y="345977"/>
                </a:cubicBezTo>
                <a:lnTo>
                  <a:pt x="47420" y="345977"/>
                </a:lnTo>
                <a:lnTo>
                  <a:pt x="47420" y="318010"/>
                </a:lnTo>
                <a:cubicBezTo>
                  <a:pt x="47420" y="310718"/>
                  <a:pt x="52122" y="304326"/>
                  <a:pt x="59074" y="302128"/>
                </a:cubicBezTo>
                <a:cubicBezTo>
                  <a:pt x="78932" y="295886"/>
                  <a:pt x="122248" y="284449"/>
                  <a:pt x="172366" y="284449"/>
                </a:cubicBezTo>
                <a:close/>
                <a:moveTo>
                  <a:pt x="297363" y="0"/>
                </a:moveTo>
                <a:cubicBezTo>
                  <a:pt x="371917" y="0"/>
                  <a:pt x="432355" y="60343"/>
                  <a:pt x="432355" y="134780"/>
                </a:cubicBezTo>
                <a:cubicBezTo>
                  <a:pt x="432355" y="209217"/>
                  <a:pt x="371917" y="269560"/>
                  <a:pt x="297363" y="269560"/>
                </a:cubicBezTo>
                <a:cubicBezTo>
                  <a:pt x="222809" y="269560"/>
                  <a:pt x="162371" y="209217"/>
                  <a:pt x="162371" y="134780"/>
                </a:cubicBezTo>
                <a:cubicBezTo>
                  <a:pt x="162371" y="60343"/>
                  <a:pt x="222809" y="0"/>
                  <a:pt x="2973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31" name="椭圆 30"/>
          <p:cNvSpPr/>
          <p:nvPr/>
        </p:nvSpPr>
        <p:spPr>
          <a:xfrm>
            <a:off x="1371790" y="1504937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84655" y="1242293"/>
            <a:ext cx="4129336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01.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 动物图片数据集的获取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334829" y="697230"/>
            <a:ext cx="5459026" cy="2265045"/>
            <a:chOff x="8652" y="1098"/>
            <a:chExt cx="9921" cy="4211"/>
          </a:xfrm>
        </p:grpSpPr>
        <p:pic>
          <p:nvPicPr>
            <p:cNvPr id="7" name="图片 6" descr="ox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52" y="1112"/>
              <a:ext cx="2133" cy="2405"/>
            </a:xfrm>
            <a:prstGeom prst="rect">
              <a:avLst/>
            </a:prstGeom>
          </p:spPr>
        </p:pic>
        <p:pic>
          <p:nvPicPr>
            <p:cNvPr id="10" name="图片 9" descr="tiger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5" y="1098"/>
              <a:ext cx="2556" cy="2405"/>
            </a:xfrm>
            <a:prstGeom prst="rect">
              <a:avLst/>
            </a:prstGeom>
          </p:spPr>
        </p:pic>
        <p:pic>
          <p:nvPicPr>
            <p:cNvPr id="11" name="图片 10" descr="rabbi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1" y="1107"/>
              <a:ext cx="1357" cy="2400"/>
            </a:xfrm>
            <a:prstGeom prst="rect">
              <a:avLst/>
            </a:prstGeom>
          </p:spPr>
        </p:pic>
        <p:pic>
          <p:nvPicPr>
            <p:cNvPr id="33" name="图片 32" descr="snak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98" y="1123"/>
              <a:ext cx="1802" cy="2394"/>
            </a:xfrm>
            <a:prstGeom prst="rect">
              <a:avLst/>
            </a:prstGeom>
          </p:spPr>
        </p:pic>
        <p:pic>
          <p:nvPicPr>
            <p:cNvPr id="34" name="图片 33" descr="hors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00" y="1123"/>
              <a:ext cx="2073" cy="2341"/>
            </a:xfrm>
            <a:prstGeom prst="rect">
              <a:avLst/>
            </a:prstGeom>
          </p:spPr>
        </p:pic>
        <p:pic>
          <p:nvPicPr>
            <p:cNvPr id="35" name="图片 34" descr="goat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52" y="3503"/>
              <a:ext cx="1731" cy="1806"/>
            </a:xfrm>
            <a:prstGeom prst="rect">
              <a:avLst/>
            </a:prstGeom>
          </p:spPr>
        </p:pic>
        <p:pic>
          <p:nvPicPr>
            <p:cNvPr id="36" name="图片 35" descr="monkey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3" y="3503"/>
              <a:ext cx="1715" cy="1800"/>
            </a:xfrm>
            <a:prstGeom prst="rect">
              <a:avLst/>
            </a:prstGeom>
          </p:spPr>
        </p:pic>
        <p:pic>
          <p:nvPicPr>
            <p:cNvPr id="37" name="图片 36" descr="rooster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98" y="3461"/>
              <a:ext cx="2314" cy="1840"/>
            </a:xfrm>
            <a:prstGeom prst="rect">
              <a:avLst/>
            </a:prstGeom>
          </p:spPr>
        </p:pic>
        <p:pic>
          <p:nvPicPr>
            <p:cNvPr id="38" name="图片 37" descr="do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364" y="3458"/>
              <a:ext cx="2321" cy="1843"/>
            </a:xfrm>
            <a:prstGeom prst="rect">
              <a:avLst/>
            </a:prstGeom>
          </p:spPr>
        </p:pic>
        <p:pic>
          <p:nvPicPr>
            <p:cNvPr id="39" name="图片 38" descr="pi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619" y="3461"/>
              <a:ext cx="1955" cy="1843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72" y="1674706"/>
            <a:ext cx="10768278" cy="4421293"/>
          </a:xfrm>
        </p:spPr>
        <p:txBody>
          <a:bodyPr>
            <a:normAutofit fontScale="90000"/>
          </a:bodyPr>
          <a:lstStyle/>
          <a:p>
            <a:r>
              <a:rPr lang="zh-CN" altLang="zh-CN" sz="3200" b="0" dirty="0">
                <a:latin typeface="+mj-ea"/>
                <a:ea typeface="+mj-ea"/>
              </a:rPr>
              <a:t>将所有图像格式</a:t>
            </a: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化为</a:t>
            </a:r>
            <a:r>
              <a:rPr lang="en-US" altLang="zh-CN" sz="3200" b="0" dirty="0">
                <a:latin typeface="+mj-ea"/>
                <a:ea typeface="+mj-ea"/>
              </a:rPr>
              <a:t>RGB</a:t>
            </a:r>
            <a:r>
              <a:rPr lang="zh-CN" altLang="zh-CN" sz="3200" b="0" dirty="0">
                <a:latin typeface="+mj-ea"/>
                <a:ea typeface="+mj-ea"/>
              </a:rPr>
              <a:t>格式</a:t>
            </a:r>
            <a:r>
              <a:rPr lang="zh-CN" altLang="en-US" sz="3200" b="0" dirty="0">
                <a:latin typeface="+mj-ea"/>
                <a:ea typeface="+mj-ea"/>
              </a:rPr>
              <a:t>；</a:t>
            </a:r>
            <a:br>
              <a:rPr lang="en-US" altLang="zh-CN" sz="3200" b="0" dirty="0">
                <a:latin typeface="+mj-ea"/>
                <a:ea typeface="+mj-ea"/>
              </a:rPr>
            </a:b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原图随机裁切</a:t>
            </a: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为</a:t>
            </a:r>
            <a:r>
              <a:rPr lang="en-US" altLang="zh-CN" sz="3200" b="0" dirty="0">
                <a:latin typeface="+mj-ea"/>
                <a:ea typeface="+mj-ea"/>
              </a:rPr>
              <a:t>224*224</a:t>
            </a:r>
            <a:r>
              <a:rPr lang="zh-CN" altLang="zh-CN" sz="3200" b="0" dirty="0">
                <a:latin typeface="+mj-ea"/>
                <a:ea typeface="+mj-ea"/>
              </a:rPr>
              <a:t>大小</a:t>
            </a:r>
            <a:r>
              <a:rPr lang="zh-CN" altLang="en-US" sz="3200" b="0" dirty="0">
                <a:latin typeface="+mj-ea"/>
                <a:ea typeface="+mj-ea"/>
              </a:rPr>
              <a:t>；</a:t>
            </a:r>
            <a:br>
              <a:rPr lang="en-US" altLang="zh-CN" sz="3200" b="0" dirty="0">
                <a:latin typeface="+mj-ea"/>
                <a:ea typeface="+mj-ea"/>
              </a:rPr>
            </a:b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数据将有</a:t>
            </a:r>
            <a:r>
              <a:rPr lang="en-US" altLang="zh-CN" sz="3200" b="0" dirty="0">
                <a:latin typeface="+mj-ea"/>
                <a:ea typeface="+mj-ea"/>
              </a:rPr>
              <a:t>50%</a:t>
            </a:r>
            <a:r>
              <a:rPr lang="zh-CN" altLang="zh-CN" sz="3200" b="0" dirty="0">
                <a:latin typeface="+mj-ea"/>
                <a:ea typeface="+mj-ea"/>
              </a:rPr>
              <a:t>的</a:t>
            </a:r>
            <a:br>
              <a:rPr lang="en-US" altLang="zh-CN" sz="3200" b="0" dirty="0">
                <a:latin typeface="+mj-ea"/>
                <a:ea typeface="+mj-ea"/>
              </a:rPr>
            </a:br>
            <a:r>
              <a:rPr lang="zh-CN" altLang="zh-CN" sz="3200" b="0" dirty="0">
                <a:latin typeface="+mj-ea"/>
                <a:ea typeface="+mj-ea"/>
              </a:rPr>
              <a:t>概率水平翻转。</a:t>
            </a:r>
            <a:br>
              <a:rPr lang="zh-CN" altLang="zh-CN" sz="3200" b="0" dirty="0">
                <a:latin typeface="+mj-ea"/>
                <a:ea typeface="+mj-ea"/>
              </a:rPr>
            </a:br>
            <a:b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endParaRPr 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0628532" y="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陈泽锋</a:t>
            </a:r>
            <a:endParaRPr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80771" y="606890"/>
            <a:ext cx="4813123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800" b="1" u="none" strike="noStrike" kern="1200" cap="none" spc="200" normalizeH="0" baseline="0" dirty="0">
                <a:solidFill>
                  <a:schemeClr val="accent1"/>
                </a:solidFill>
                <a:uFillTx/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动物图片数据集的处理</a:t>
            </a:r>
            <a:endParaRPr lang="zh-CN" altLang="en-US"/>
          </a:p>
        </p:txBody>
      </p:sp>
      <p:pic>
        <p:nvPicPr>
          <p:cNvPr id="6" name="图片 5" descr="猫的照片上写着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76" y="1674704"/>
            <a:ext cx="3197006" cy="3354495"/>
          </a:xfrm>
          <a:prstGeom prst="rect">
            <a:avLst/>
          </a:prstGeom>
        </p:spPr>
      </p:pic>
      <p:pic>
        <p:nvPicPr>
          <p:cNvPr id="7" name="图片 6" descr="猫的图片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00" y="1674706"/>
            <a:ext cx="3197006" cy="33544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47926" y="2121588"/>
            <a:ext cx="3106620" cy="3677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39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239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8974" y="3426553"/>
            <a:ext cx="2840703" cy="694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92980" y="3596199"/>
            <a:ext cx="157729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PART THREE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61946" y="3062258"/>
            <a:ext cx="6419215" cy="989965"/>
            <a:chOff x="1298419" y="2297728"/>
            <a:chExt cx="6419215" cy="989965"/>
          </a:xfrm>
        </p:grpSpPr>
        <p:sp>
          <p:nvSpPr>
            <p:cNvPr id="19" name="文本框 18"/>
            <p:cNvSpPr txBox="1"/>
            <p:nvPr/>
          </p:nvSpPr>
          <p:spPr>
            <a:xfrm>
              <a:off x="1298419" y="2297728"/>
              <a:ext cx="6419215" cy="85915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/>
              <a:r>
                <a:rPr kumimoji="1" lang="zh-CN" altLang="en-US" sz="5000" dirty="0">
                  <a:solidFill>
                    <a:schemeClr val="bg1"/>
                  </a:solidFill>
                  <a:latin typeface="+mj-ea"/>
                  <a:ea typeface="+mj-ea"/>
                </a:rPr>
                <a:t>动物识别模型搭建</a:t>
              </a:r>
              <a:endParaRPr kumimoji="1" lang="zh-CN" altLang="en-US" sz="5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39159" y="3010833"/>
              <a:ext cx="4610100" cy="2768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dirty="0">
                  <a:solidFill>
                    <a:schemeClr val="bg1"/>
                  </a:solidFill>
                </a:rPr>
                <a:t>Identification Model building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28532" y="0"/>
            <a:ext cx="116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陈增耀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动物识别模型搭建</a:t>
            </a:r>
            <a:endParaRPr dirty="0"/>
          </a:p>
        </p:txBody>
      </p:sp>
      <p:sp>
        <p:nvSpPr>
          <p:cNvPr id="3" name="椭圆 2"/>
          <p:cNvSpPr/>
          <p:nvPr/>
        </p:nvSpPr>
        <p:spPr>
          <a:xfrm>
            <a:off x="1838451" y="1451844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92250" y="1200384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1316" y="1333345"/>
            <a:ext cx="178054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01.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VGG16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846061" y="1448669"/>
            <a:ext cx="141097" cy="1410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55116" y="1333980"/>
            <a:ext cx="179070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02.RepVGG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price-ticket_70951"/>
          <p:cNvSpPr/>
          <p:nvPr/>
        </p:nvSpPr>
        <p:spPr>
          <a:xfrm>
            <a:off x="1152196" y="1360537"/>
            <a:ext cx="341960" cy="341428"/>
          </a:xfrm>
          <a:custGeom>
            <a:avLst/>
            <a:gdLst>
              <a:gd name="T0" fmla="*/ 370 w 413"/>
              <a:gd name="T1" fmla="*/ 139 h 413"/>
              <a:gd name="T2" fmla="*/ 353 w 413"/>
              <a:gd name="T3" fmla="*/ 61 h 413"/>
              <a:gd name="T4" fmla="*/ 274 w 413"/>
              <a:gd name="T5" fmla="*/ 43 h 413"/>
              <a:gd name="T6" fmla="*/ 207 w 413"/>
              <a:gd name="T7" fmla="*/ 0 h 413"/>
              <a:gd name="T8" fmla="*/ 139 w 413"/>
              <a:gd name="T9" fmla="*/ 43 h 413"/>
              <a:gd name="T10" fmla="*/ 43 w 413"/>
              <a:gd name="T11" fmla="*/ 103 h 413"/>
              <a:gd name="T12" fmla="*/ 18 w 413"/>
              <a:gd name="T13" fmla="*/ 164 h 413"/>
              <a:gd name="T14" fmla="*/ 18 w 413"/>
              <a:gd name="T15" fmla="*/ 249 h 413"/>
              <a:gd name="T16" fmla="*/ 43 w 413"/>
              <a:gd name="T17" fmla="*/ 310 h 413"/>
              <a:gd name="T18" fmla="*/ 103 w 413"/>
              <a:gd name="T19" fmla="*/ 370 h 413"/>
              <a:gd name="T20" fmla="*/ 164 w 413"/>
              <a:gd name="T21" fmla="*/ 396 h 413"/>
              <a:gd name="T22" fmla="*/ 249 w 413"/>
              <a:gd name="T23" fmla="*/ 396 h 413"/>
              <a:gd name="T24" fmla="*/ 310 w 413"/>
              <a:gd name="T25" fmla="*/ 370 h 413"/>
              <a:gd name="T26" fmla="*/ 370 w 413"/>
              <a:gd name="T27" fmla="*/ 274 h 413"/>
              <a:gd name="T28" fmla="*/ 413 w 413"/>
              <a:gd name="T29" fmla="*/ 207 h 413"/>
              <a:gd name="T30" fmla="*/ 146 w 413"/>
              <a:gd name="T31" fmla="*/ 261 h 413"/>
              <a:gd name="T32" fmla="*/ 104 w 413"/>
              <a:gd name="T33" fmla="*/ 225 h 413"/>
              <a:gd name="T34" fmla="*/ 88 w 413"/>
              <a:gd name="T35" fmla="*/ 192 h 413"/>
              <a:gd name="T36" fmla="*/ 89 w 413"/>
              <a:gd name="T37" fmla="*/ 261 h 413"/>
              <a:gd name="T38" fmla="*/ 69 w 413"/>
              <a:gd name="T39" fmla="*/ 167 h 413"/>
              <a:gd name="T40" fmla="*/ 113 w 413"/>
              <a:gd name="T41" fmla="*/ 201 h 413"/>
              <a:gd name="T42" fmla="*/ 129 w 413"/>
              <a:gd name="T43" fmla="*/ 233 h 413"/>
              <a:gd name="T44" fmla="*/ 127 w 413"/>
              <a:gd name="T45" fmla="*/ 167 h 413"/>
              <a:gd name="T46" fmla="*/ 146 w 413"/>
              <a:gd name="T47" fmla="*/ 261 h 413"/>
              <a:gd name="T48" fmla="*/ 224 w 413"/>
              <a:gd name="T49" fmla="*/ 261 h 413"/>
              <a:gd name="T50" fmla="*/ 165 w 413"/>
              <a:gd name="T51" fmla="*/ 167 h 413"/>
              <a:gd name="T52" fmla="*/ 222 w 413"/>
              <a:gd name="T53" fmla="*/ 185 h 413"/>
              <a:gd name="T54" fmla="*/ 186 w 413"/>
              <a:gd name="T55" fmla="*/ 204 h 413"/>
              <a:gd name="T56" fmla="*/ 220 w 413"/>
              <a:gd name="T57" fmla="*/ 221 h 413"/>
              <a:gd name="T58" fmla="*/ 186 w 413"/>
              <a:gd name="T59" fmla="*/ 243 h 413"/>
              <a:gd name="T60" fmla="*/ 224 w 413"/>
              <a:gd name="T61" fmla="*/ 261 h 413"/>
              <a:gd name="T62" fmla="*/ 327 w 413"/>
              <a:gd name="T63" fmla="*/ 261 h 413"/>
              <a:gd name="T64" fmla="*/ 297 w 413"/>
              <a:gd name="T65" fmla="*/ 220 h 413"/>
              <a:gd name="T66" fmla="*/ 292 w 413"/>
              <a:gd name="T67" fmla="*/ 192 h 413"/>
              <a:gd name="T68" fmla="*/ 278 w 413"/>
              <a:gd name="T69" fmla="*/ 261 h 413"/>
              <a:gd name="T70" fmla="*/ 232 w 413"/>
              <a:gd name="T71" fmla="*/ 167 h 413"/>
              <a:gd name="T72" fmla="*/ 262 w 413"/>
              <a:gd name="T73" fmla="*/ 206 h 413"/>
              <a:gd name="T74" fmla="*/ 268 w 413"/>
              <a:gd name="T75" fmla="*/ 238 h 413"/>
              <a:gd name="T76" fmla="*/ 282 w 413"/>
              <a:gd name="T77" fmla="*/ 167 h 413"/>
              <a:gd name="T78" fmla="*/ 312 w 413"/>
              <a:gd name="T79" fmla="*/ 207 h 413"/>
              <a:gd name="T80" fmla="*/ 317 w 413"/>
              <a:gd name="T81" fmla="*/ 238 h 413"/>
              <a:gd name="T82" fmla="*/ 330 w 413"/>
              <a:gd name="T83" fmla="*/ 167 h 413"/>
              <a:gd name="T84" fmla="*/ 327 w 413"/>
              <a:gd name="T85" fmla="*/ 261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13" h="413">
                <a:moveTo>
                  <a:pt x="396" y="164"/>
                </a:moveTo>
                <a:lnTo>
                  <a:pt x="370" y="139"/>
                </a:lnTo>
                <a:lnTo>
                  <a:pt x="370" y="103"/>
                </a:lnTo>
                <a:cubicBezTo>
                  <a:pt x="370" y="87"/>
                  <a:pt x="364" y="72"/>
                  <a:pt x="353" y="61"/>
                </a:cubicBezTo>
                <a:cubicBezTo>
                  <a:pt x="341" y="49"/>
                  <a:pt x="326" y="43"/>
                  <a:pt x="310" y="43"/>
                </a:cubicBezTo>
                <a:lnTo>
                  <a:pt x="274" y="43"/>
                </a:lnTo>
                <a:lnTo>
                  <a:pt x="249" y="18"/>
                </a:lnTo>
                <a:cubicBezTo>
                  <a:pt x="238" y="6"/>
                  <a:pt x="223" y="0"/>
                  <a:pt x="207" y="0"/>
                </a:cubicBezTo>
                <a:cubicBezTo>
                  <a:pt x="191" y="0"/>
                  <a:pt x="176" y="6"/>
                  <a:pt x="164" y="18"/>
                </a:cubicBezTo>
                <a:lnTo>
                  <a:pt x="139" y="43"/>
                </a:lnTo>
                <a:lnTo>
                  <a:pt x="103" y="43"/>
                </a:lnTo>
                <a:cubicBezTo>
                  <a:pt x="70" y="43"/>
                  <a:pt x="43" y="70"/>
                  <a:pt x="43" y="103"/>
                </a:cubicBezTo>
                <a:lnTo>
                  <a:pt x="43" y="139"/>
                </a:lnTo>
                <a:lnTo>
                  <a:pt x="18" y="164"/>
                </a:lnTo>
                <a:cubicBezTo>
                  <a:pt x="6" y="176"/>
                  <a:pt x="0" y="191"/>
                  <a:pt x="0" y="207"/>
                </a:cubicBezTo>
                <a:cubicBezTo>
                  <a:pt x="0" y="223"/>
                  <a:pt x="6" y="238"/>
                  <a:pt x="18" y="249"/>
                </a:cubicBezTo>
                <a:lnTo>
                  <a:pt x="43" y="274"/>
                </a:lnTo>
                <a:lnTo>
                  <a:pt x="43" y="310"/>
                </a:lnTo>
                <a:cubicBezTo>
                  <a:pt x="43" y="326"/>
                  <a:pt x="49" y="341"/>
                  <a:pt x="61" y="353"/>
                </a:cubicBezTo>
                <a:cubicBezTo>
                  <a:pt x="72" y="364"/>
                  <a:pt x="87" y="370"/>
                  <a:pt x="103" y="370"/>
                </a:cubicBezTo>
                <a:lnTo>
                  <a:pt x="139" y="370"/>
                </a:lnTo>
                <a:lnTo>
                  <a:pt x="164" y="396"/>
                </a:lnTo>
                <a:cubicBezTo>
                  <a:pt x="176" y="407"/>
                  <a:pt x="191" y="413"/>
                  <a:pt x="207" y="413"/>
                </a:cubicBezTo>
                <a:cubicBezTo>
                  <a:pt x="223" y="413"/>
                  <a:pt x="238" y="407"/>
                  <a:pt x="249" y="396"/>
                </a:cubicBezTo>
                <a:lnTo>
                  <a:pt x="274" y="370"/>
                </a:lnTo>
                <a:lnTo>
                  <a:pt x="310" y="370"/>
                </a:lnTo>
                <a:cubicBezTo>
                  <a:pt x="343" y="370"/>
                  <a:pt x="370" y="343"/>
                  <a:pt x="370" y="310"/>
                </a:cubicBezTo>
                <a:lnTo>
                  <a:pt x="370" y="274"/>
                </a:lnTo>
                <a:lnTo>
                  <a:pt x="396" y="249"/>
                </a:lnTo>
                <a:cubicBezTo>
                  <a:pt x="407" y="238"/>
                  <a:pt x="413" y="223"/>
                  <a:pt x="413" y="207"/>
                </a:cubicBezTo>
                <a:cubicBezTo>
                  <a:pt x="413" y="191"/>
                  <a:pt x="407" y="176"/>
                  <a:pt x="396" y="164"/>
                </a:cubicBezTo>
                <a:close/>
                <a:moveTo>
                  <a:pt x="146" y="261"/>
                </a:moveTo>
                <a:lnTo>
                  <a:pt x="124" y="261"/>
                </a:lnTo>
                <a:lnTo>
                  <a:pt x="104" y="225"/>
                </a:lnTo>
                <a:cubicBezTo>
                  <a:pt x="99" y="215"/>
                  <a:pt x="93" y="203"/>
                  <a:pt x="88" y="192"/>
                </a:cubicBezTo>
                <a:lnTo>
                  <a:pt x="88" y="192"/>
                </a:lnTo>
                <a:cubicBezTo>
                  <a:pt x="88" y="204"/>
                  <a:pt x="89" y="217"/>
                  <a:pt x="89" y="232"/>
                </a:cubicBezTo>
                <a:lnTo>
                  <a:pt x="89" y="261"/>
                </a:lnTo>
                <a:lnTo>
                  <a:pt x="69" y="261"/>
                </a:lnTo>
                <a:lnTo>
                  <a:pt x="69" y="167"/>
                </a:lnTo>
                <a:lnTo>
                  <a:pt x="94" y="167"/>
                </a:lnTo>
                <a:lnTo>
                  <a:pt x="113" y="201"/>
                </a:lnTo>
                <a:cubicBezTo>
                  <a:pt x="119" y="211"/>
                  <a:pt x="124" y="223"/>
                  <a:pt x="128" y="233"/>
                </a:cubicBezTo>
                <a:lnTo>
                  <a:pt x="129" y="233"/>
                </a:lnTo>
                <a:cubicBezTo>
                  <a:pt x="128" y="221"/>
                  <a:pt x="127" y="209"/>
                  <a:pt x="127" y="195"/>
                </a:cubicBezTo>
                <a:lnTo>
                  <a:pt x="127" y="167"/>
                </a:lnTo>
                <a:lnTo>
                  <a:pt x="146" y="167"/>
                </a:lnTo>
                <a:lnTo>
                  <a:pt x="146" y="261"/>
                </a:lnTo>
                <a:lnTo>
                  <a:pt x="146" y="261"/>
                </a:lnTo>
                <a:close/>
                <a:moveTo>
                  <a:pt x="224" y="261"/>
                </a:moveTo>
                <a:lnTo>
                  <a:pt x="165" y="261"/>
                </a:lnTo>
                <a:lnTo>
                  <a:pt x="165" y="167"/>
                </a:lnTo>
                <a:lnTo>
                  <a:pt x="222" y="167"/>
                </a:lnTo>
                <a:lnTo>
                  <a:pt x="222" y="185"/>
                </a:lnTo>
                <a:lnTo>
                  <a:pt x="186" y="185"/>
                </a:lnTo>
                <a:lnTo>
                  <a:pt x="186" y="204"/>
                </a:lnTo>
                <a:lnTo>
                  <a:pt x="220" y="204"/>
                </a:lnTo>
                <a:lnTo>
                  <a:pt x="220" y="221"/>
                </a:lnTo>
                <a:lnTo>
                  <a:pt x="186" y="221"/>
                </a:lnTo>
                <a:lnTo>
                  <a:pt x="186" y="243"/>
                </a:lnTo>
                <a:lnTo>
                  <a:pt x="224" y="243"/>
                </a:lnTo>
                <a:lnTo>
                  <a:pt x="224" y="261"/>
                </a:lnTo>
                <a:lnTo>
                  <a:pt x="224" y="261"/>
                </a:lnTo>
                <a:close/>
                <a:moveTo>
                  <a:pt x="327" y="261"/>
                </a:moveTo>
                <a:lnTo>
                  <a:pt x="305" y="261"/>
                </a:lnTo>
                <a:lnTo>
                  <a:pt x="297" y="220"/>
                </a:lnTo>
                <a:cubicBezTo>
                  <a:pt x="295" y="211"/>
                  <a:pt x="293" y="202"/>
                  <a:pt x="292" y="192"/>
                </a:cubicBezTo>
                <a:lnTo>
                  <a:pt x="292" y="192"/>
                </a:lnTo>
                <a:cubicBezTo>
                  <a:pt x="290" y="202"/>
                  <a:pt x="289" y="211"/>
                  <a:pt x="287" y="220"/>
                </a:cubicBezTo>
                <a:lnTo>
                  <a:pt x="278" y="261"/>
                </a:lnTo>
                <a:lnTo>
                  <a:pt x="255" y="261"/>
                </a:lnTo>
                <a:lnTo>
                  <a:pt x="232" y="167"/>
                </a:lnTo>
                <a:lnTo>
                  <a:pt x="255" y="167"/>
                </a:lnTo>
                <a:lnTo>
                  <a:pt x="262" y="206"/>
                </a:lnTo>
                <a:cubicBezTo>
                  <a:pt x="264" y="217"/>
                  <a:pt x="266" y="229"/>
                  <a:pt x="268" y="238"/>
                </a:cubicBezTo>
                <a:lnTo>
                  <a:pt x="268" y="238"/>
                </a:lnTo>
                <a:cubicBezTo>
                  <a:pt x="269" y="228"/>
                  <a:pt x="272" y="217"/>
                  <a:pt x="274" y="206"/>
                </a:cubicBezTo>
                <a:lnTo>
                  <a:pt x="282" y="167"/>
                </a:lnTo>
                <a:lnTo>
                  <a:pt x="304" y="167"/>
                </a:lnTo>
                <a:lnTo>
                  <a:pt x="312" y="207"/>
                </a:lnTo>
                <a:cubicBezTo>
                  <a:pt x="314" y="218"/>
                  <a:pt x="315" y="228"/>
                  <a:pt x="317" y="238"/>
                </a:cubicBezTo>
                <a:lnTo>
                  <a:pt x="317" y="238"/>
                </a:lnTo>
                <a:cubicBezTo>
                  <a:pt x="318" y="228"/>
                  <a:pt x="320" y="217"/>
                  <a:pt x="322" y="206"/>
                </a:cubicBezTo>
                <a:lnTo>
                  <a:pt x="330" y="167"/>
                </a:lnTo>
                <a:lnTo>
                  <a:pt x="351" y="167"/>
                </a:lnTo>
                <a:lnTo>
                  <a:pt x="327" y="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628532" y="0"/>
            <a:ext cx="116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陈增耀</a:t>
            </a:r>
            <a:endParaRPr lang="zh-CN" altLang="en-US" dirty="0"/>
          </a:p>
        </p:txBody>
      </p:sp>
      <p:pic>
        <p:nvPicPr>
          <p:cNvPr id="4" name="图片 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54175" y="1737995"/>
            <a:ext cx="3451860" cy="2510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椭圆 12"/>
          <p:cNvSpPr/>
          <p:nvPr/>
        </p:nvSpPr>
        <p:spPr>
          <a:xfrm>
            <a:off x="6015735" y="1201019"/>
            <a:ext cx="661734" cy="66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price-ticket_70951"/>
          <p:cNvSpPr/>
          <p:nvPr/>
        </p:nvSpPr>
        <p:spPr>
          <a:xfrm>
            <a:off x="6175681" y="1361172"/>
            <a:ext cx="341960" cy="341428"/>
          </a:xfrm>
          <a:custGeom>
            <a:avLst/>
            <a:gdLst>
              <a:gd name="T0" fmla="*/ 370 w 413"/>
              <a:gd name="T1" fmla="*/ 139 h 413"/>
              <a:gd name="T2" fmla="*/ 353 w 413"/>
              <a:gd name="T3" fmla="*/ 61 h 413"/>
              <a:gd name="T4" fmla="*/ 274 w 413"/>
              <a:gd name="T5" fmla="*/ 43 h 413"/>
              <a:gd name="T6" fmla="*/ 207 w 413"/>
              <a:gd name="T7" fmla="*/ 0 h 413"/>
              <a:gd name="T8" fmla="*/ 139 w 413"/>
              <a:gd name="T9" fmla="*/ 43 h 413"/>
              <a:gd name="T10" fmla="*/ 43 w 413"/>
              <a:gd name="T11" fmla="*/ 103 h 413"/>
              <a:gd name="T12" fmla="*/ 18 w 413"/>
              <a:gd name="T13" fmla="*/ 164 h 413"/>
              <a:gd name="T14" fmla="*/ 18 w 413"/>
              <a:gd name="T15" fmla="*/ 249 h 413"/>
              <a:gd name="T16" fmla="*/ 43 w 413"/>
              <a:gd name="T17" fmla="*/ 310 h 413"/>
              <a:gd name="T18" fmla="*/ 103 w 413"/>
              <a:gd name="T19" fmla="*/ 370 h 413"/>
              <a:gd name="T20" fmla="*/ 164 w 413"/>
              <a:gd name="T21" fmla="*/ 396 h 413"/>
              <a:gd name="T22" fmla="*/ 249 w 413"/>
              <a:gd name="T23" fmla="*/ 396 h 413"/>
              <a:gd name="T24" fmla="*/ 310 w 413"/>
              <a:gd name="T25" fmla="*/ 370 h 413"/>
              <a:gd name="T26" fmla="*/ 370 w 413"/>
              <a:gd name="T27" fmla="*/ 274 h 413"/>
              <a:gd name="T28" fmla="*/ 413 w 413"/>
              <a:gd name="T29" fmla="*/ 207 h 413"/>
              <a:gd name="T30" fmla="*/ 146 w 413"/>
              <a:gd name="T31" fmla="*/ 261 h 413"/>
              <a:gd name="T32" fmla="*/ 104 w 413"/>
              <a:gd name="T33" fmla="*/ 225 h 413"/>
              <a:gd name="T34" fmla="*/ 88 w 413"/>
              <a:gd name="T35" fmla="*/ 192 h 413"/>
              <a:gd name="T36" fmla="*/ 89 w 413"/>
              <a:gd name="T37" fmla="*/ 261 h 413"/>
              <a:gd name="T38" fmla="*/ 69 w 413"/>
              <a:gd name="T39" fmla="*/ 167 h 413"/>
              <a:gd name="T40" fmla="*/ 113 w 413"/>
              <a:gd name="T41" fmla="*/ 201 h 413"/>
              <a:gd name="T42" fmla="*/ 129 w 413"/>
              <a:gd name="T43" fmla="*/ 233 h 413"/>
              <a:gd name="T44" fmla="*/ 127 w 413"/>
              <a:gd name="T45" fmla="*/ 167 h 413"/>
              <a:gd name="T46" fmla="*/ 146 w 413"/>
              <a:gd name="T47" fmla="*/ 261 h 413"/>
              <a:gd name="T48" fmla="*/ 224 w 413"/>
              <a:gd name="T49" fmla="*/ 261 h 413"/>
              <a:gd name="T50" fmla="*/ 165 w 413"/>
              <a:gd name="T51" fmla="*/ 167 h 413"/>
              <a:gd name="T52" fmla="*/ 222 w 413"/>
              <a:gd name="T53" fmla="*/ 185 h 413"/>
              <a:gd name="T54" fmla="*/ 186 w 413"/>
              <a:gd name="T55" fmla="*/ 204 h 413"/>
              <a:gd name="T56" fmla="*/ 220 w 413"/>
              <a:gd name="T57" fmla="*/ 221 h 413"/>
              <a:gd name="T58" fmla="*/ 186 w 413"/>
              <a:gd name="T59" fmla="*/ 243 h 413"/>
              <a:gd name="T60" fmla="*/ 224 w 413"/>
              <a:gd name="T61" fmla="*/ 261 h 413"/>
              <a:gd name="T62" fmla="*/ 327 w 413"/>
              <a:gd name="T63" fmla="*/ 261 h 413"/>
              <a:gd name="T64" fmla="*/ 297 w 413"/>
              <a:gd name="T65" fmla="*/ 220 h 413"/>
              <a:gd name="T66" fmla="*/ 292 w 413"/>
              <a:gd name="T67" fmla="*/ 192 h 413"/>
              <a:gd name="T68" fmla="*/ 278 w 413"/>
              <a:gd name="T69" fmla="*/ 261 h 413"/>
              <a:gd name="T70" fmla="*/ 232 w 413"/>
              <a:gd name="T71" fmla="*/ 167 h 413"/>
              <a:gd name="T72" fmla="*/ 262 w 413"/>
              <a:gd name="T73" fmla="*/ 206 h 413"/>
              <a:gd name="T74" fmla="*/ 268 w 413"/>
              <a:gd name="T75" fmla="*/ 238 h 413"/>
              <a:gd name="T76" fmla="*/ 282 w 413"/>
              <a:gd name="T77" fmla="*/ 167 h 413"/>
              <a:gd name="T78" fmla="*/ 312 w 413"/>
              <a:gd name="T79" fmla="*/ 207 h 413"/>
              <a:gd name="T80" fmla="*/ 317 w 413"/>
              <a:gd name="T81" fmla="*/ 238 h 413"/>
              <a:gd name="T82" fmla="*/ 330 w 413"/>
              <a:gd name="T83" fmla="*/ 167 h 413"/>
              <a:gd name="T84" fmla="*/ 327 w 413"/>
              <a:gd name="T85" fmla="*/ 261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13" h="413">
                <a:moveTo>
                  <a:pt x="396" y="164"/>
                </a:moveTo>
                <a:lnTo>
                  <a:pt x="370" y="139"/>
                </a:lnTo>
                <a:lnTo>
                  <a:pt x="370" y="103"/>
                </a:lnTo>
                <a:cubicBezTo>
                  <a:pt x="370" y="87"/>
                  <a:pt x="364" y="72"/>
                  <a:pt x="353" y="61"/>
                </a:cubicBezTo>
                <a:cubicBezTo>
                  <a:pt x="341" y="49"/>
                  <a:pt x="326" y="43"/>
                  <a:pt x="310" y="43"/>
                </a:cubicBezTo>
                <a:lnTo>
                  <a:pt x="274" y="43"/>
                </a:lnTo>
                <a:lnTo>
                  <a:pt x="249" y="18"/>
                </a:lnTo>
                <a:cubicBezTo>
                  <a:pt x="238" y="6"/>
                  <a:pt x="223" y="0"/>
                  <a:pt x="207" y="0"/>
                </a:cubicBezTo>
                <a:cubicBezTo>
                  <a:pt x="191" y="0"/>
                  <a:pt x="176" y="6"/>
                  <a:pt x="164" y="18"/>
                </a:cubicBezTo>
                <a:lnTo>
                  <a:pt x="139" y="43"/>
                </a:lnTo>
                <a:lnTo>
                  <a:pt x="103" y="43"/>
                </a:lnTo>
                <a:cubicBezTo>
                  <a:pt x="70" y="43"/>
                  <a:pt x="43" y="70"/>
                  <a:pt x="43" y="103"/>
                </a:cubicBezTo>
                <a:lnTo>
                  <a:pt x="43" y="139"/>
                </a:lnTo>
                <a:lnTo>
                  <a:pt x="18" y="164"/>
                </a:lnTo>
                <a:cubicBezTo>
                  <a:pt x="6" y="176"/>
                  <a:pt x="0" y="191"/>
                  <a:pt x="0" y="207"/>
                </a:cubicBezTo>
                <a:cubicBezTo>
                  <a:pt x="0" y="223"/>
                  <a:pt x="6" y="238"/>
                  <a:pt x="18" y="249"/>
                </a:cubicBezTo>
                <a:lnTo>
                  <a:pt x="43" y="274"/>
                </a:lnTo>
                <a:lnTo>
                  <a:pt x="43" y="310"/>
                </a:lnTo>
                <a:cubicBezTo>
                  <a:pt x="43" y="326"/>
                  <a:pt x="49" y="341"/>
                  <a:pt x="61" y="353"/>
                </a:cubicBezTo>
                <a:cubicBezTo>
                  <a:pt x="72" y="364"/>
                  <a:pt x="87" y="370"/>
                  <a:pt x="103" y="370"/>
                </a:cubicBezTo>
                <a:lnTo>
                  <a:pt x="139" y="370"/>
                </a:lnTo>
                <a:lnTo>
                  <a:pt x="164" y="396"/>
                </a:lnTo>
                <a:cubicBezTo>
                  <a:pt x="176" y="407"/>
                  <a:pt x="191" y="413"/>
                  <a:pt x="207" y="413"/>
                </a:cubicBezTo>
                <a:cubicBezTo>
                  <a:pt x="223" y="413"/>
                  <a:pt x="238" y="407"/>
                  <a:pt x="249" y="396"/>
                </a:cubicBezTo>
                <a:lnTo>
                  <a:pt x="274" y="370"/>
                </a:lnTo>
                <a:lnTo>
                  <a:pt x="310" y="370"/>
                </a:lnTo>
                <a:cubicBezTo>
                  <a:pt x="343" y="370"/>
                  <a:pt x="370" y="343"/>
                  <a:pt x="370" y="310"/>
                </a:cubicBezTo>
                <a:lnTo>
                  <a:pt x="370" y="274"/>
                </a:lnTo>
                <a:lnTo>
                  <a:pt x="396" y="249"/>
                </a:lnTo>
                <a:cubicBezTo>
                  <a:pt x="407" y="238"/>
                  <a:pt x="413" y="223"/>
                  <a:pt x="413" y="207"/>
                </a:cubicBezTo>
                <a:cubicBezTo>
                  <a:pt x="413" y="191"/>
                  <a:pt x="407" y="176"/>
                  <a:pt x="396" y="164"/>
                </a:cubicBezTo>
                <a:close/>
                <a:moveTo>
                  <a:pt x="146" y="261"/>
                </a:moveTo>
                <a:lnTo>
                  <a:pt x="124" y="261"/>
                </a:lnTo>
                <a:lnTo>
                  <a:pt x="104" y="225"/>
                </a:lnTo>
                <a:cubicBezTo>
                  <a:pt x="99" y="215"/>
                  <a:pt x="93" y="203"/>
                  <a:pt x="88" y="192"/>
                </a:cubicBezTo>
                <a:lnTo>
                  <a:pt x="88" y="192"/>
                </a:lnTo>
                <a:cubicBezTo>
                  <a:pt x="88" y="204"/>
                  <a:pt x="89" y="217"/>
                  <a:pt x="89" y="232"/>
                </a:cubicBezTo>
                <a:lnTo>
                  <a:pt x="89" y="261"/>
                </a:lnTo>
                <a:lnTo>
                  <a:pt x="69" y="261"/>
                </a:lnTo>
                <a:lnTo>
                  <a:pt x="69" y="167"/>
                </a:lnTo>
                <a:lnTo>
                  <a:pt x="94" y="167"/>
                </a:lnTo>
                <a:lnTo>
                  <a:pt x="113" y="201"/>
                </a:lnTo>
                <a:cubicBezTo>
                  <a:pt x="119" y="211"/>
                  <a:pt x="124" y="223"/>
                  <a:pt x="128" y="233"/>
                </a:cubicBezTo>
                <a:lnTo>
                  <a:pt x="129" y="233"/>
                </a:lnTo>
                <a:cubicBezTo>
                  <a:pt x="128" y="221"/>
                  <a:pt x="127" y="209"/>
                  <a:pt x="127" y="195"/>
                </a:cubicBezTo>
                <a:lnTo>
                  <a:pt x="127" y="167"/>
                </a:lnTo>
                <a:lnTo>
                  <a:pt x="146" y="167"/>
                </a:lnTo>
                <a:lnTo>
                  <a:pt x="146" y="261"/>
                </a:lnTo>
                <a:lnTo>
                  <a:pt x="146" y="261"/>
                </a:lnTo>
                <a:close/>
                <a:moveTo>
                  <a:pt x="224" y="261"/>
                </a:moveTo>
                <a:lnTo>
                  <a:pt x="165" y="261"/>
                </a:lnTo>
                <a:lnTo>
                  <a:pt x="165" y="167"/>
                </a:lnTo>
                <a:lnTo>
                  <a:pt x="222" y="167"/>
                </a:lnTo>
                <a:lnTo>
                  <a:pt x="222" y="185"/>
                </a:lnTo>
                <a:lnTo>
                  <a:pt x="186" y="185"/>
                </a:lnTo>
                <a:lnTo>
                  <a:pt x="186" y="204"/>
                </a:lnTo>
                <a:lnTo>
                  <a:pt x="220" y="204"/>
                </a:lnTo>
                <a:lnTo>
                  <a:pt x="220" y="221"/>
                </a:lnTo>
                <a:lnTo>
                  <a:pt x="186" y="221"/>
                </a:lnTo>
                <a:lnTo>
                  <a:pt x="186" y="243"/>
                </a:lnTo>
                <a:lnTo>
                  <a:pt x="224" y="243"/>
                </a:lnTo>
                <a:lnTo>
                  <a:pt x="224" y="261"/>
                </a:lnTo>
                <a:lnTo>
                  <a:pt x="224" y="261"/>
                </a:lnTo>
                <a:close/>
                <a:moveTo>
                  <a:pt x="327" y="261"/>
                </a:moveTo>
                <a:lnTo>
                  <a:pt x="305" y="261"/>
                </a:lnTo>
                <a:lnTo>
                  <a:pt x="297" y="220"/>
                </a:lnTo>
                <a:cubicBezTo>
                  <a:pt x="295" y="211"/>
                  <a:pt x="293" y="202"/>
                  <a:pt x="292" y="192"/>
                </a:cubicBezTo>
                <a:lnTo>
                  <a:pt x="292" y="192"/>
                </a:lnTo>
                <a:cubicBezTo>
                  <a:pt x="290" y="202"/>
                  <a:pt x="289" y="211"/>
                  <a:pt x="287" y="220"/>
                </a:cubicBezTo>
                <a:lnTo>
                  <a:pt x="278" y="261"/>
                </a:lnTo>
                <a:lnTo>
                  <a:pt x="255" y="261"/>
                </a:lnTo>
                <a:lnTo>
                  <a:pt x="232" y="167"/>
                </a:lnTo>
                <a:lnTo>
                  <a:pt x="255" y="167"/>
                </a:lnTo>
                <a:lnTo>
                  <a:pt x="262" y="206"/>
                </a:lnTo>
                <a:cubicBezTo>
                  <a:pt x="264" y="217"/>
                  <a:pt x="266" y="229"/>
                  <a:pt x="268" y="238"/>
                </a:cubicBezTo>
                <a:lnTo>
                  <a:pt x="268" y="238"/>
                </a:lnTo>
                <a:cubicBezTo>
                  <a:pt x="269" y="228"/>
                  <a:pt x="272" y="217"/>
                  <a:pt x="274" y="206"/>
                </a:cubicBezTo>
                <a:lnTo>
                  <a:pt x="282" y="167"/>
                </a:lnTo>
                <a:lnTo>
                  <a:pt x="304" y="167"/>
                </a:lnTo>
                <a:lnTo>
                  <a:pt x="312" y="207"/>
                </a:lnTo>
                <a:cubicBezTo>
                  <a:pt x="314" y="218"/>
                  <a:pt x="315" y="228"/>
                  <a:pt x="317" y="238"/>
                </a:cubicBezTo>
                <a:lnTo>
                  <a:pt x="317" y="238"/>
                </a:lnTo>
                <a:cubicBezTo>
                  <a:pt x="318" y="228"/>
                  <a:pt x="320" y="217"/>
                  <a:pt x="322" y="206"/>
                </a:cubicBezTo>
                <a:lnTo>
                  <a:pt x="330" y="167"/>
                </a:lnTo>
                <a:lnTo>
                  <a:pt x="351" y="167"/>
                </a:lnTo>
                <a:lnTo>
                  <a:pt x="327" y="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pic>
        <p:nvPicPr>
          <p:cNvPr id="5" name="图片 48" descr="捕获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255" y="1737995"/>
            <a:ext cx="3333115" cy="2557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圆角矩形 7"/>
          <p:cNvSpPr/>
          <p:nvPr/>
        </p:nvSpPr>
        <p:spPr>
          <a:xfrm>
            <a:off x="1102995" y="4672330"/>
            <a:ext cx="10325100" cy="128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94156" y="4672330"/>
            <a:ext cx="9678669" cy="1297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        </a:t>
            </a:r>
            <a:r>
              <a:rPr lang="zh-CN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小组结合研究现状，预选了两种</a:t>
            </a:r>
            <a:r>
              <a:rPr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卷积神经网络模型</a:t>
            </a:r>
            <a:r>
              <a:rPr lang="zh-CN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：</a:t>
            </a:r>
            <a:r>
              <a:rPr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VGG16</a:t>
            </a:r>
            <a:r>
              <a:rPr lang="zh-CN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神经</a:t>
            </a:r>
            <a:r>
              <a:rPr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网络模型</a:t>
            </a:r>
            <a:r>
              <a:rPr lang="zh-CN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RepVGG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神经网络模型。</a:t>
            </a:r>
            <a:r>
              <a:rPr lang="zh-CN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小组经过实验比较，最终选择了实验效果较优的</a:t>
            </a:r>
            <a:r>
              <a:rPr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VGG16</a:t>
            </a:r>
            <a:r>
              <a:rPr lang="zh-CN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神经</a:t>
            </a:r>
            <a:r>
              <a:rPr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网络模型</a:t>
            </a:r>
            <a:r>
              <a:rPr lang="zh-CN" sz="2400" dirty="0">
                <a:solidFill>
                  <a:schemeClr val="bg1"/>
                </a:solidFill>
                <a:latin typeface="+mn-ea"/>
                <a:cs typeface="华文中宋" panose="02010600040101010101" charset="-122"/>
                <a:sym typeface="+mn-ea"/>
              </a:rPr>
              <a:t>。</a:t>
            </a:r>
            <a:endParaRPr lang="zh-CN" sz="2400" dirty="0">
              <a:solidFill>
                <a:schemeClr val="bg1"/>
              </a:solidFill>
              <a:latin typeface="+mn-ea"/>
              <a:cs typeface="华文中宋" panose="02010600040101010101" charset="-122"/>
            </a:endParaRPr>
          </a:p>
          <a:p>
            <a:endParaRPr lang="zh-CN" altLang="en-US" sz="2400" dirty="0">
              <a:latin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449830" y="1616075"/>
            <a:ext cx="6303010" cy="26327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aphicFrame>
        <p:nvGraphicFramePr>
          <p:cNvPr id="18" name="图表 17"/>
          <p:cNvGraphicFramePr/>
          <p:nvPr/>
        </p:nvGraphicFramePr>
        <p:xfrm>
          <a:off x="3242310" y="15900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SHOW_EDIT_AREA_INDICATION" val="0"/>
  <p:tag name="KSO_WM_TEMPLATE_THUMBS_INDEX" val="1、4、7、8、9、10、13、16、19、20、21、22、23、24、25、26、27、28、29、30"/>
  <p:tag name="KSO_WM_TEMPLATE_SUBCATEGORY" val="0"/>
  <p:tag name="KSO_WM_TAG_VERSION" val="1.0"/>
  <p:tag name="KSO_WM_BEAUTIFY_FLAG" val="#wm#"/>
  <p:tag name="KSO_WM_TEMPLATE_CATEGORY" val="custom"/>
  <p:tag name="KSO_WM_TEMPLATE_INDEX" val="20203157"/>
  <p:tag name="KSO_WM_TEMPLATE_MASTER_TYPE" val="1"/>
  <p:tag name="KSO_WM_TEMPLATE_COLOR_TYPE" val="1"/>
  <p:tag name="KSO_WM_TEMPLATE_MASTER_THUMB_INDEX" val="12"/>
</p:tagLst>
</file>

<file path=ppt/tags/tag12.xml><?xml version="1.0" encoding="utf-8"?>
<p:tagLst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14.xml><?xml version="1.0" encoding="utf-8"?>
<p:tagLst xmlns:p="http://schemas.openxmlformats.org/presentationml/2006/main">
  <p:tag name="KSO_WM_UNIT_PLACING_PICTURE_USER_VIEWPORT" val="{&quot;height&quot;:4299,&quot;width&quot;:5910}"/>
</p:tagLst>
</file>

<file path=ppt/tags/tag15.xml><?xml version="1.0" encoding="utf-8"?>
<p:tagLst xmlns:p="http://schemas.openxmlformats.org/presentationml/2006/main">
  <p:tag name="KSO_WM_UNIT_PLACING_PICTURE_USER_VIEWPORT" val="{&quot;height&quot;:3908,&quot;width&quot;:5373}"/>
</p:tagLst>
</file>

<file path=ppt/tags/tag16.xml><?xml version="1.0" encoding="utf-8"?>
<p:tagLst xmlns:p="http://schemas.openxmlformats.org/presentationml/2006/main">
  <p:tag name="KSO_WM_UNIT_PLACING_PICTURE_USER_VIEWPORT" val="{&quot;height&quot;:7894,&quot;width&quot;:10525}"/>
</p:tagLst>
</file>

<file path=ppt/tags/tag17.xml><?xml version="1.0" encoding="utf-8"?>
<p:tagLst xmlns:p="http://schemas.openxmlformats.org/presentationml/2006/main">
  <p:tag name="KSO_WM_UNIT_TABLE_BEAUTIFY" val="smartTable{3bca6411-8b66-4c60-a6b4-f63a2a06dd1f}"/>
  <p:tag name="TABLE_ENDDRAG_ORIGIN_RECT" val="422*311"/>
  <p:tag name="TABLE_ENDDRAG_RECT" val="250*131*422*311"/>
</p:tagLst>
</file>

<file path=ppt/tags/tag18.xml><?xml version="1.0" encoding="utf-8"?>
<p:tagLst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20.xml><?xml version="1.0" encoding="utf-8"?>
<p:tagLst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ISCONTENTSTITLE" val="0"/>
  <p:tag name="KSO_WM_UNIT_PRESET_TEXT" val="文艺清新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157_1*a*1"/>
  <p:tag name="KSO_WM_TEMPLATE_CATEGORY" val="custom"/>
  <p:tag name="KSO_WM_TEMPLATE_INDEX" val="20203157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SLIDE_ID" val="custom2020315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157"/>
  <p:tag name="KSO_WM_SLIDE_LAYOUT" val="a_b"/>
  <p:tag name="KSO_WM_SLIDE_LAYOUT_CNT" val="1_1"/>
  <p:tag name="KSO_WM_TEMPLATE_MASTER_THUMB_INDEX" val="12"/>
  <p:tag name="KSO_WM_TEMPLATE_THUMBS_INDEX" val="1、4、7、8、9、10、13、16、19、20、21、22、23、24、25、26、27、28、29、30"/>
</p:tagLst>
</file>

<file path=ppt/tags/tag23.xml><?xml version="1.0" encoding="utf-8"?>
<p:tagLst xmlns:p="http://schemas.openxmlformats.org/presentationml/2006/main">
  <p:tag name="KSO_WPP_MARK_KEY" val="948745cd-a6a1-462d-950f-58f6990b04ca"/>
  <p:tag name="COMMONDATA" val="eyJoZGlkIjoiZTRiZjZiOGE4NmI5YTBkMzRkODhlNTljMjJiYzE2NjE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157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51PPT模板网   www.51pptmoban.com">
  <a:themeElements>
    <a:clrScheme name="自定义 6">
      <a:dk1>
        <a:sysClr val="windowText" lastClr="000000"/>
      </a:dk1>
      <a:lt1>
        <a:sysClr val="window" lastClr="FFFFFF"/>
      </a:lt1>
      <a:dk2>
        <a:srgbClr val="EDF3F3"/>
      </a:dk2>
      <a:lt2>
        <a:srgbClr val="FFFFFF"/>
      </a:lt2>
      <a:accent1>
        <a:srgbClr val="587F7E"/>
      </a:accent1>
      <a:accent2>
        <a:srgbClr val="E7A55A"/>
      </a:accent2>
      <a:accent3>
        <a:srgbClr val="607F6F"/>
      </a:accent3>
      <a:accent4>
        <a:srgbClr val="657F67"/>
      </a:accent4>
      <a:accent5>
        <a:srgbClr val="697F60"/>
      </a:accent5>
      <a:accent6>
        <a:srgbClr val="6D7F58"/>
      </a:accent6>
      <a:hlink>
        <a:srgbClr val="658BD5"/>
      </a:hlink>
      <a:folHlink>
        <a:srgbClr val="A16AA5"/>
      </a:folHlink>
    </a:clrScheme>
    <a:fontScheme name="oppo">
      <a:majorFont>
        <a:latin typeface="OPPOSans H"/>
        <a:ea typeface="OPPOSans H"/>
        <a:cs typeface=""/>
      </a:majorFont>
      <a:minorFont>
        <a:latin typeface="OPPOSans B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2152</Words>
  <Application>WPS 演示</Application>
  <PresentationFormat>宽屏</PresentationFormat>
  <Paragraphs>477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Times New Roman</vt:lpstr>
      <vt:lpstr>华文中宋</vt:lpstr>
      <vt:lpstr>OPPOSans B</vt:lpstr>
      <vt:lpstr>Segoe Print</vt:lpstr>
      <vt:lpstr>OPPOSans H</vt:lpstr>
      <vt:lpstr>OPPOSans M</vt:lpstr>
      <vt:lpstr>Arial Unicode MS</vt:lpstr>
      <vt:lpstr>Calibri</vt:lpstr>
      <vt:lpstr>等线</vt:lpstr>
      <vt:lpstr>51PPT模板网   www.51pptmoban.com</vt:lpstr>
      <vt:lpstr>PowerPoint 演示文稿</vt:lpstr>
      <vt:lpstr>PowerPoint 演示文稿</vt:lpstr>
      <vt:lpstr>项目来源</vt:lpstr>
      <vt:lpstr>项目背景及研发现状</vt:lpstr>
      <vt:lpstr>PowerPoint 演示文稿</vt:lpstr>
      <vt:lpstr>动物图片数据集的处理</vt:lpstr>
      <vt:lpstr>将所有图像格式 化为RGB格式；  原图随机裁切 为224*224大小；  数据将有50%的 概率水平翻转。  </vt:lpstr>
      <vt:lpstr>PowerPoint 演示文稿</vt:lpstr>
      <vt:lpstr>动物识别模型搭建</vt:lpstr>
      <vt:lpstr>VGG16神经网络模型</vt:lpstr>
      <vt:lpstr>PowerPoint 演示文稿</vt:lpstr>
      <vt:lpstr>超参确定</vt:lpstr>
      <vt:lpstr>超参确定</vt:lpstr>
      <vt:lpstr>超参确定</vt:lpstr>
      <vt:lpstr>超参确定</vt:lpstr>
      <vt:lpstr>超参确定</vt:lpstr>
      <vt:lpstr>超参确定</vt:lpstr>
      <vt:lpstr>PowerPoint 演示文稿</vt:lpstr>
      <vt:lpstr>系统需求分析：</vt:lpstr>
      <vt:lpstr>系统设计：</vt:lpstr>
      <vt:lpstr>系统实现：</vt:lpstr>
      <vt:lpstr>系统实现：</vt:lpstr>
      <vt:lpstr>PowerPoint 演示文稿</vt:lpstr>
      <vt:lpstr>（1）混淆矩阵</vt:lpstr>
      <vt:lpstr>（2）整体性能</vt:lpstr>
      <vt:lpstr>PowerPoint 演示文稿</vt:lpstr>
    </vt:vector>
  </TitlesOfParts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绿色简约几何风总结汇报商务通用ppt模板</dc:title>
  <dc:creator>冷晴</dc:creator>
  <cp:keywords>P界达人</cp:keywords>
  <dc:description>www.51pptmoban.com</dc:description>
  <cp:lastModifiedBy>jianghan</cp:lastModifiedBy>
  <cp:revision>59</cp:revision>
  <dcterms:created xsi:type="dcterms:W3CDTF">2022-01-18T08:04:00Z</dcterms:created>
  <dcterms:modified xsi:type="dcterms:W3CDTF">2022-12-14T12:44:19Z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54ADED8F0BC643BDB95E7DF7A5BFE313</vt:lpwstr>
  </property>
  <property fmtid="{D5CDD505-2E9C-101B-9397-08002B2CF9AE}" pid="3" name="KSOProductBuildVer">
    <vt:lpwstr>2052-11.1.0.12980</vt:lpwstr>
  </property>
</Properties>
</file>